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41"/>
  </p:notesMasterIdLst>
  <p:handoutMasterIdLst>
    <p:handoutMasterId r:id="rId42"/>
  </p:handoutMasterIdLst>
  <p:sldIdLst>
    <p:sldId id="259" r:id="rId5"/>
    <p:sldId id="257" r:id="rId6"/>
    <p:sldId id="260" r:id="rId7"/>
    <p:sldId id="533" r:id="rId8"/>
    <p:sldId id="532" r:id="rId9"/>
    <p:sldId id="505" r:id="rId10"/>
    <p:sldId id="506" r:id="rId11"/>
    <p:sldId id="507" r:id="rId12"/>
    <p:sldId id="566" r:id="rId13"/>
    <p:sldId id="509" r:id="rId14"/>
    <p:sldId id="569" r:id="rId15"/>
    <p:sldId id="510" r:id="rId16"/>
    <p:sldId id="508" r:id="rId17"/>
    <p:sldId id="560" r:id="rId18"/>
    <p:sldId id="412" r:id="rId19"/>
    <p:sldId id="413" r:id="rId20"/>
    <p:sldId id="414" r:id="rId21"/>
    <p:sldId id="488" r:id="rId22"/>
    <p:sldId id="522" r:id="rId23"/>
    <p:sldId id="495" r:id="rId24"/>
    <p:sldId id="531" r:id="rId25"/>
    <p:sldId id="561" r:id="rId26"/>
    <p:sldId id="523" r:id="rId27"/>
    <p:sldId id="489" r:id="rId28"/>
    <p:sldId id="490" r:id="rId29"/>
    <p:sldId id="524" r:id="rId30"/>
    <p:sldId id="415" r:id="rId31"/>
    <p:sldId id="416" r:id="rId32"/>
    <p:sldId id="417" r:id="rId33"/>
    <p:sldId id="496" r:id="rId34"/>
    <p:sldId id="534" r:id="rId35"/>
    <p:sldId id="525" r:id="rId36"/>
    <p:sldId id="526" r:id="rId37"/>
    <p:sldId id="527" r:id="rId38"/>
    <p:sldId id="419" r:id="rId39"/>
    <p:sldId id="262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76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574" autoAdjust="0"/>
    <p:restoredTop sz="82375" autoAdjust="0"/>
  </p:normalViewPr>
  <p:slideViewPr>
    <p:cSldViewPr snapToGrid="0">
      <p:cViewPr varScale="1">
        <p:scale>
          <a:sx n="56" d="100"/>
          <a:sy n="56" d="100"/>
        </p:scale>
        <p:origin x="90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5EAC724-B034-4F10-A9E8-56851A79B80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20872BB-3892-4F66-9266-36ADB83FAD5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B45424-6BAC-416C-8F6C-5F9DE854A36B}" type="datetimeFigureOut">
              <a:rPr lang="en-US" smtClean="0"/>
              <a:t>2/10/2025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CA138F-B9BA-4997-B3C2-DA8B17B6D5B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E86FBF-0AC4-4904-8ED7-0BD6E9AC71D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34D737-83BD-4FDE-8CF3-8BC01E7FC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07374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733702-C25A-40B9-9167-54BAA79B29B0}" type="datetimeFigureOut">
              <a:rPr lang="en-US" smtClean="0"/>
              <a:t>2/10/2025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2FC7A4-3D1B-482D-8C9D-7642A2CE30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92653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7">
            <a:extLst>
              <a:ext uri="{FF2B5EF4-FFF2-40B4-BE49-F238E27FC236}">
                <a16:creationId xmlns:a16="http://schemas.microsoft.com/office/drawing/2014/main" id="{2298A3B4-D45D-A45D-04E0-61AEB56EBCC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49B60039-1105-4E1C-8B96-8040AA7FEB29}" type="slidenum">
              <a:rPr lang="fr-FR" altLang="en-US" smtClean="0"/>
              <a:pPr>
                <a:spcBef>
                  <a:spcPct val="0"/>
                </a:spcBef>
              </a:pPr>
              <a:t>5</a:t>
            </a:fld>
            <a:endParaRPr lang="fr-FR" altLang="en-US"/>
          </a:p>
        </p:txBody>
      </p:sp>
      <p:sp>
        <p:nvSpPr>
          <p:cNvPr id="122883" name="Rectangle 2">
            <a:extLst>
              <a:ext uri="{FF2B5EF4-FFF2-40B4-BE49-F238E27FC236}">
                <a16:creationId xmlns:a16="http://schemas.microsoft.com/office/drawing/2014/main" id="{412EF73A-6097-D8C4-32FC-A422A869950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4" name="Rectangle 3">
            <a:extLst>
              <a:ext uri="{FF2B5EF4-FFF2-40B4-BE49-F238E27FC236}">
                <a16:creationId xmlns:a16="http://schemas.microsoft.com/office/drawing/2014/main" id="{B3D1DFA2-1E09-8A80-3926-56F343A2472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fr-FR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86" name="Slide Image Placeholder 1">
            <a:extLst>
              <a:ext uri="{FF2B5EF4-FFF2-40B4-BE49-F238E27FC236}">
                <a16:creationId xmlns:a16="http://schemas.microsoft.com/office/drawing/2014/main" id="{AE1A75FB-79C5-923F-4B81-556F5094A0F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1187" name="Notes Placeholder 2">
            <a:extLst>
              <a:ext uri="{FF2B5EF4-FFF2-40B4-BE49-F238E27FC236}">
                <a16:creationId xmlns:a16="http://schemas.microsoft.com/office/drawing/2014/main" id="{3E0A52BB-3B1A-81F4-0384-30DB1CAE51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latin typeface="Arial" panose="020B0604020202020204" pitchFamily="34" charset="0"/>
              </a:rPr>
              <a:t>similar to singly linked list.</a:t>
            </a:r>
          </a:p>
        </p:txBody>
      </p:sp>
      <p:sp>
        <p:nvSpPr>
          <p:cNvPr id="221188" name="Slide Number Placeholder 3">
            <a:extLst>
              <a:ext uri="{FF2B5EF4-FFF2-40B4-BE49-F238E27FC236}">
                <a16:creationId xmlns:a16="http://schemas.microsoft.com/office/drawing/2014/main" id="{95F9A0C2-E0E2-9079-8A74-9D5AEFBC6C9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B2806F5-2E4B-4E8A-AA64-DE7659406661}" type="slidenum">
              <a:rPr kumimoji="0" lang="fr-F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fr-FR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234" name="Rectangle 7">
            <a:extLst>
              <a:ext uri="{FF2B5EF4-FFF2-40B4-BE49-F238E27FC236}">
                <a16:creationId xmlns:a16="http://schemas.microsoft.com/office/drawing/2014/main" id="{B655952F-B7F5-A119-C413-D553C9CD247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7518EC3-8A43-40C5-A9E8-89788B1E7980}" type="slidenum">
              <a:rPr kumimoji="0" lang="fr-F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fr-FR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23235" name="Rectangle 2">
            <a:extLst>
              <a:ext uri="{FF2B5EF4-FFF2-40B4-BE49-F238E27FC236}">
                <a16:creationId xmlns:a16="http://schemas.microsoft.com/office/drawing/2014/main" id="{8132FDC1-8843-530C-75BF-062B412B21B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3236" name="Rectangle 3">
            <a:extLst>
              <a:ext uri="{FF2B5EF4-FFF2-40B4-BE49-F238E27FC236}">
                <a16:creationId xmlns:a16="http://schemas.microsoft.com/office/drawing/2014/main" id="{7E12435E-44EB-83B9-8DAC-3E09EFF2732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fr-FR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82" name="Rectangle 7">
            <a:extLst>
              <a:ext uri="{FF2B5EF4-FFF2-40B4-BE49-F238E27FC236}">
                <a16:creationId xmlns:a16="http://schemas.microsoft.com/office/drawing/2014/main" id="{9AF98FE0-F6FD-ABBD-BD7E-9A624FFB8D4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FC4FD68-E7B3-4D3F-9409-641B1F014AB5}" type="slidenum">
              <a:rPr kumimoji="0" lang="fr-F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fr-FR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25283" name="Rectangle 2">
            <a:extLst>
              <a:ext uri="{FF2B5EF4-FFF2-40B4-BE49-F238E27FC236}">
                <a16:creationId xmlns:a16="http://schemas.microsoft.com/office/drawing/2014/main" id="{850D896F-951E-545E-A1DA-E487F9A0840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284" name="Rectangle 3">
            <a:extLst>
              <a:ext uri="{FF2B5EF4-FFF2-40B4-BE49-F238E27FC236}">
                <a16:creationId xmlns:a16="http://schemas.microsoft.com/office/drawing/2014/main" id="{57232A91-EA08-CA85-FEA3-34A6A9C7862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fr-FR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330" name="Rectangle 7">
            <a:extLst>
              <a:ext uri="{FF2B5EF4-FFF2-40B4-BE49-F238E27FC236}">
                <a16:creationId xmlns:a16="http://schemas.microsoft.com/office/drawing/2014/main" id="{0CD56E8B-6950-F7BF-E9B1-F653D933612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CD7B6BF-2C4A-4787-95E7-35EAE588B216}" type="slidenum">
              <a:rPr kumimoji="0" lang="fr-F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fr-FR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27331" name="Rectangle 2">
            <a:extLst>
              <a:ext uri="{FF2B5EF4-FFF2-40B4-BE49-F238E27FC236}">
                <a16:creationId xmlns:a16="http://schemas.microsoft.com/office/drawing/2014/main" id="{DD34065F-034F-7936-BE90-D0632CB755E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7332" name="Rectangle 3">
            <a:extLst>
              <a:ext uri="{FF2B5EF4-FFF2-40B4-BE49-F238E27FC236}">
                <a16:creationId xmlns:a16="http://schemas.microsoft.com/office/drawing/2014/main" id="{92DD3AFD-9D46-C01A-3901-201750DF961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fr-FR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498" name="Rectangle 7">
            <a:extLst>
              <a:ext uri="{FF2B5EF4-FFF2-40B4-BE49-F238E27FC236}">
                <a16:creationId xmlns:a16="http://schemas.microsoft.com/office/drawing/2014/main" id="{A0DAD4C0-A83F-C5D4-EFC9-101201A9CF3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8452CDF-C40C-4AEC-9CA4-AB4ACFEFA9F8}" type="slidenum">
              <a:rPr kumimoji="0" lang="fr-F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fr-FR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34499" name="Rectangle 2">
            <a:extLst>
              <a:ext uri="{FF2B5EF4-FFF2-40B4-BE49-F238E27FC236}">
                <a16:creationId xmlns:a16="http://schemas.microsoft.com/office/drawing/2014/main" id="{D39E93E3-D29E-D17A-6168-F3245C3F348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4500" name="Rectangle 3">
            <a:extLst>
              <a:ext uri="{FF2B5EF4-FFF2-40B4-BE49-F238E27FC236}">
                <a16:creationId xmlns:a16="http://schemas.microsoft.com/office/drawing/2014/main" id="{058E49C3-7B63-8614-F901-569D7A3F2B5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fr-FR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Slide Image Placeholder 1">
            <a:extLst>
              <a:ext uri="{FF2B5EF4-FFF2-40B4-BE49-F238E27FC236}">
                <a16:creationId xmlns:a16="http://schemas.microsoft.com/office/drawing/2014/main" id="{1D74BD0E-B47B-760A-F010-3EFA1E9C77A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06C1406-97C3-9AA4-B5BE-E9DC11260E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defRPr/>
            </a:pPr>
            <a:endParaRPr lang="en-US" dirty="0"/>
          </a:p>
        </p:txBody>
      </p:sp>
      <p:sp>
        <p:nvSpPr>
          <p:cNvPr id="41988" name="Slide Number Placeholder 3">
            <a:extLst>
              <a:ext uri="{FF2B5EF4-FFF2-40B4-BE49-F238E27FC236}">
                <a16:creationId xmlns:a16="http://schemas.microsoft.com/office/drawing/2014/main" id="{EAF98C82-6FD6-781A-0C72-6D65EAA95CD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A6C1DAC1-52BE-4A78-9D5E-843BBCBF63BA}" type="slidenum">
              <a:rPr lang="fr-FR" altLang="en-US" smtClean="0"/>
              <a:pPr>
                <a:spcBef>
                  <a:spcPct val="0"/>
                </a:spcBef>
              </a:pPr>
              <a:t>9</a:t>
            </a:fld>
            <a:endParaRPr lang="fr-FR" altLang="en-US"/>
          </a:p>
        </p:txBody>
      </p:sp>
    </p:spTree>
    <p:extLst>
      <p:ext uri="{BB962C8B-B14F-4D97-AF65-F5344CB8AC3E}">
        <p14:creationId xmlns:p14="http://schemas.microsoft.com/office/powerpoint/2010/main" val="33803507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Image Placeholder 1">
            <a:extLst>
              <a:ext uri="{FF2B5EF4-FFF2-40B4-BE49-F238E27FC236}">
                <a16:creationId xmlns:a16="http://schemas.microsoft.com/office/drawing/2014/main" id="{1EB5FF14-C187-8145-E497-254BFACF493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3C750D2-8ED8-A793-EA0D-83FEB53B4A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defRPr/>
            </a:pPr>
            <a:endParaRPr lang="en-US" dirty="0"/>
          </a:p>
        </p:txBody>
      </p:sp>
      <p:sp>
        <p:nvSpPr>
          <p:cNvPr id="67588" name="Slide Number Placeholder 3">
            <a:extLst>
              <a:ext uri="{FF2B5EF4-FFF2-40B4-BE49-F238E27FC236}">
                <a16:creationId xmlns:a16="http://schemas.microsoft.com/office/drawing/2014/main" id="{205A4F1D-0D32-4D34-F9A1-23FF6697952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1CC3F78E-F861-4B58-994C-83559CCF4C80}" type="slidenum">
              <a:rPr lang="fr-FR" altLang="en-US" smtClean="0"/>
              <a:pPr>
                <a:spcBef>
                  <a:spcPct val="0"/>
                </a:spcBef>
              </a:pPr>
              <a:t>11</a:t>
            </a:fld>
            <a:endParaRPr lang="fr-FR" altLang="en-US"/>
          </a:p>
        </p:txBody>
      </p:sp>
    </p:spTree>
    <p:extLst>
      <p:ext uri="{BB962C8B-B14F-4D97-AF65-F5344CB8AC3E}">
        <p14:creationId xmlns:p14="http://schemas.microsoft.com/office/powerpoint/2010/main" val="31181912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7">
            <a:extLst>
              <a:ext uri="{FF2B5EF4-FFF2-40B4-BE49-F238E27FC236}">
                <a16:creationId xmlns:a16="http://schemas.microsoft.com/office/drawing/2014/main" id="{096380CA-D468-FB03-0224-F1FF8A7D9F2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E98A9CF8-15C6-4E2C-92B5-6AF8F49D217F}" type="slidenum">
              <a:rPr lang="fr-FR" altLang="en-US" smtClean="0"/>
              <a:pPr>
                <a:spcBef>
                  <a:spcPct val="0"/>
                </a:spcBef>
              </a:pPr>
              <a:t>12</a:t>
            </a:fld>
            <a:endParaRPr lang="fr-FR" altLang="en-US"/>
          </a:p>
        </p:txBody>
      </p:sp>
      <p:sp>
        <p:nvSpPr>
          <p:cNvPr id="130051" name="Rectangle 2">
            <a:extLst>
              <a:ext uri="{FF2B5EF4-FFF2-40B4-BE49-F238E27FC236}">
                <a16:creationId xmlns:a16="http://schemas.microsoft.com/office/drawing/2014/main" id="{95605D13-3B12-3C6F-7C5C-3F01F69CC6F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0052" name="Rectangle 3">
            <a:extLst>
              <a:ext uri="{FF2B5EF4-FFF2-40B4-BE49-F238E27FC236}">
                <a16:creationId xmlns:a16="http://schemas.microsoft.com/office/drawing/2014/main" id="{FC34F6C0-F0D9-D201-D43C-C9AF8BD45F4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fr-FR" altLang="en-US">
                <a:latin typeface="Arial" panose="020B0604020202020204" pitchFamily="34" charset="0"/>
              </a:rPr>
              <a:t>BTVN – Viet Nhat K60</a:t>
            </a:r>
          </a:p>
          <a:p>
            <a:pPr eaLnBrk="1" hangingPunct="1"/>
            <a:endParaRPr lang="fr-FR" altLang="en-US">
              <a:latin typeface="Arial" panose="020B0604020202020204" pitchFamily="34" charset="0"/>
            </a:endParaRPr>
          </a:p>
          <a:p>
            <a:pPr eaLnBrk="1" hangingPunct="1"/>
            <a:r>
              <a:rPr lang="fr-FR" altLang="en-US">
                <a:latin typeface="Arial" panose="020B0604020202020204" pitchFamily="34" charset="0"/>
              </a:rPr>
              <a:t>1. Viet Lib Generic.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02" name="Rectangle 7">
            <a:extLst>
              <a:ext uri="{FF2B5EF4-FFF2-40B4-BE49-F238E27FC236}">
                <a16:creationId xmlns:a16="http://schemas.microsoft.com/office/drawing/2014/main" id="{468DA181-C72B-183B-EC10-4057BD07349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2FCE771-88A2-46E9-A5CA-1596138268F0}" type="slidenum">
              <a:rPr kumimoji="0" lang="fr-F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fr-FR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04803" name="Rectangle 2">
            <a:extLst>
              <a:ext uri="{FF2B5EF4-FFF2-40B4-BE49-F238E27FC236}">
                <a16:creationId xmlns:a16="http://schemas.microsoft.com/office/drawing/2014/main" id="{A7D0076F-D505-076A-2754-29EA272542C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04" name="Rectangle 3">
            <a:extLst>
              <a:ext uri="{FF2B5EF4-FFF2-40B4-BE49-F238E27FC236}">
                <a16:creationId xmlns:a16="http://schemas.microsoft.com/office/drawing/2014/main" id="{0FF0713D-B2CC-C35B-9BA5-0E03D459675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fr-FR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0" name="Rectangle 7">
            <a:extLst>
              <a:ext uri="{FF2B5EF4-FFF2-40B4-BE49-F238E27FC236}">
                <a16:creationId xmlns:a16="http://schemas.microsoft.com/office/drawing/2014/main" id="{778145E6-86A9-C815-D07F-BEE841002C8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B92D4FA-353C-4CAC-8F72-F23FC0D0EA68}" type="slidenum">
              <a:rPr kumimoji="0" lang="fr-F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fr-FR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06851" name="Rectangle 2">
            <a:extLst>
              <a:ext uri="{FF2B5EF4-FFF2-40B4-BE49-F238E27FC236}">
                <a16:creationId xmlns:a16="http://schemas.microsoft.com/office/drawing/2014/main" id="{55BFF27C-E7EE-95EC-CB9B-0F1191C380F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6852" name="Rectangle 3">
            <a:extLst>
              <a:ext uri="{FF2B5EF4-FFF2-40B4-BE49-F238E27FC236}">
                <a16:creationId xmlns:a16="http://schemas.microsoft.com/office/drawing/2014/main" id="{129B0054-98B1-592A-EDFE-3388C184F10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fr-FR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98" name="Rectangle 7">
            <a:extLst>
              <a:ext uri="{FF2B5EF4-FFF2-40B4-BE49-F238E27FC236}">
                <a16:creationId xmlns:a16="http://schemas.microsoft.com/office/drawing/2014/main" id="{3FD88017-DA42-84A6-2C8F-2E6B68F10DA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5C83DEA-959D-4D8C-9506-462F04F31A5B}" type="slidenum">
              <a:rPr kumimoji="0" lang="fr-F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fr-FR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08899" name="Rectangle 2">
            <a:extLst>
              <a:ext uri="{FF2B5EF4-FFF2-40B4-BE49-F238E27FC236}">
                <a16:creationId xmlns:a16="http://schemas.microsoft.com/office/drawing/2014/main" id="{DEF0908B-1590-C9C7-B2DF-BD5DB0FD825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8900" name="Rectangle 3">
            <a:extLst>
              <a:ext uri="{FF2B5EF4-FFF2-40B4-BE49-F238E27FC236}">
                <a16:creationId xmlns:a16="http://schemas.microsoft.com/office/drawing/2014/main" id="{1F0A8794-524E-5734-D15A-2CBFE1FEF5B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fr-FR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18" name="Slide Image Placeholder 1">
            <a:extLst>
              <a:ext uri="{FF2B5EF4-FFF2-40B4-BE49-F238E27FC236}">
                <a16:creationId xmlns:a16="http://schemas.microsoft.com/office/drawing/2014/main" id="{FCD50AE3-DD82-5389-8C3B-31AD841C6BF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4019" name="Notes Placeholder 2">
            <a:extLst>
              <a:ext uri="{FF2B5EF4-FFF2-40B4-BE49-F238E27FC236}">
                <a16:creationId xmlns:a16="http://schemas.microsoft.com/office/drawing/2014/main" id="{FEA79C34-D49F-8AA0-7CE5-EEE42150CF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214020" name="Slide Number Placeholder 3">
            <a:extLst>
              <a:ext uri="{FF2B5EF4-FFF2-40B4-BE49-F238E27FC236}">
                <a16:creationId xmlns:a16="http://schemas.microsoft.com/office/drawing/2014/main" id="{27049AAB-EDA0-F689-C468-0394A0BADE8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AB0ABEC-45B9-4F44-8505-3B071315A971}" type="slidenum">
              <a:rPr kumimoji="0" lang="fr-F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fr-FR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8" name="Slide Image Placeholder 1">
            <a:extLst>
              <a:ext uri="{FF2B5EF4-FFF2-40B4-BE49-F238E27FC236}">
                <a16:creationId xmlns:a16="http://schemas.microsoft.com/office/drawing/2014/main" id="{BCFDED9C-AE77-CA16-32D8-50A702A6CA1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9139" name="Notes Placeholder 2">
            <a:extLst>
              <a:ext uri="{FF2B5EF4-FFF2-40B4-BE49-F238E27FC236}">
                <a16:creationId xmlns:a16="http://schemas.microsoft.com/office/drawing/2014/main" id="{4A4AA795-EA4A-9AC0-8AF6-E63C29E796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219140" name="Slide Number Placeholder 3">
            <a:extLst>
              <a:ext uri="{FF2B5EF4-FFF2-40B4-BE49-F238E27FC236}">
                <a16:creationId xmlns:a16="http://schemas.microsoft.com/office/drawing/2014/main" id="{1ECD3494-8C1A-9AC5-FB87-285AEA67FAF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2A72708-FAE8-4CC1-8F23-72D12D3E0D44}" type="slidenum">
              <a:rPr kumimoji="0" lang="fr-F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fr-FR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26152509-8D0C-4712-AA81-AF54972C78D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58E92B09-5AF4-4E86-A8BE-E866F0E2C017}" type="datetime1">
              <a:rPr lang="en-US" smtClean="0"/>
              <a:pPr/>
              <a:t>2/10/2025</a:t>
            </a:fld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A9A90DE7-FAAB-4B91-AC83-B18850F1EC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0FD5971E-BD21-416C-BC2E-97EE0E09A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95750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84B5929F-A28F-4256-A6B2-5D095331D0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B3ACFEBC-8634-4116-B617-2BE5C2034C2C}" type="datetime1">
              <a:rPr lang="en-US" smtClean="0"/>
              <a:pPr/>
              <a:t>2/10/2025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7C2F339A-915E-4496-B889-28FBBAAD3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28A2E5F-7F4D-4F39-A494-67088E804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8">
            <a:extLst>
              <a:ext uri="{FF2B5EF4-FFF2-40B4-BE49-F238E27FC236}">
                <a16:creationId xmlns:a16="http://schemas.microsoft.com/office/drawing/2014/main" id="{FC0C4515-8106-49DA-9C06-E98AF81524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9:……………………………………..</a:t>
            </a:r>
          </a:p>
        </p:txBody>
      </p:sp>
      <p:sp>
        <p:nvSpPr>
          <p:cNvPr id="12" name="Chart Placeholder 9">
            <a:extLst>
              <a:ext uri="{FF2B5EF4-FFF2-40B4-BE49-F238E27FC236}">
                <a16:creationId xmlns:a16="http://schemas.microsoft.com/office/drawing/2014/main" id="{F49327FB-190B-40C4-9FC9-66F9F7D12317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30201" y="1406769"/>
            <a:ext cx="5765800" cy="465589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Chart</a:t>
            </a:r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733EBCBB-E1FE-415C-8ED9-6D1F3674847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38875" y="1414463"/>
            <a:ext cx="5445125" cy="4656137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12262005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A21A061D-9F38-49ED-BAF8-8055D9FB97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92875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82F65D4C-DEE4-4C7B-91C4-D6D57A523E98}" type="datetime1">
              <a:rPr lang="en-US" smtClean="0"/>
              <a:pPr/>
              <a:t>2/10/2025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490FAA6E-46AD-4366-8E80-2F5BEB7D5B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9A5604C7-0828-446E-97CC-8D6162E69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8816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560333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4">
            <a:extLst>
              <a:ext uri="{FF2B5EF4-FFF2-40B4-BE49-F238E27FC236}">
                <a16:creationId xmlns:a16="http://schemas.microsoft.com/office/drawing/2014/main" id="{4C167836-5AFF-4757-AB55-39FD3BBF9D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88898" y="2461846"/>
            <a:ext cx="4614203" cy="1934307"/>
          </a:xfrm>
          <a:prstGeom prst="rect">
            <a:avLst/>
          </a:prstGeom>
        </p:spPr>
        <p:txBody>
          <a:bodyPr/>
          <a:lstStyle>
            <a:lvl1pPr algn="ctr">
              <a:defRPr sz="4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815202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9">
            <a:extLst>
              <a:ext uri="{FF2B5EF4-FFF2-40B4-BE49-F238E27FC236}">
                <a16:creationId xmlns:a16="http://schemas.microsoft.com/office/drawing/2014/main" id="{D7EBAF4F-9089-0456-4DE2-6766DD96B205}"/>
              </a:ext>
            </a:extLst>
          </p:cNvPr>
          <p:cNvGrpSpPr>
            <a:grpSpLocks/>
          </p:cNvGrpSpPr>
          <p:nvPr/>
        </p:nvGrpSpPr>
        <p:grpSpPr bwMode="auto">
          <a:xfrm>
            <a:off x="1" y="0"/>
            <a:ext cx="11741151" cy="6858000"/>
            <a:chOff x="0" y="0"/>
            <a:chExt cx="5547" cy="4320"/>
          </a:xfrm>
        </p:grpSpPr>
        <p:grpSp>
          <p:nvGrpSpPr>
            <p:cNvPr id="3" name="Group 3">
              <a:extLst>
                <a:ext uri="{FF2B5EF4-FFF2-40B4-BE49-F238E27FC236}">
                  <a16:creationId xmlns:a16="http://schemas.microsoft.com/office/drawing/2014/main" id="{BF132CDF-C72F-AD75-7BCF-D2CE181B6DED}"/>
                </a:ext>
              </a:extLst>
            </p:cNvPr>
            <p:cNvGrpSpPr>
              <a:grpSpLocks/>
            </p:cNvGrpSpPr>
            <p:nvPr userDrawn="1"/>
          </p:nvGrpSpPr>
          <p:grpSpPr bwMode="auto">
            <a:xfrm rot="-215207">
              <a:off x="3677" y="229"/>
              <a:ext cx="1859" cy="3632"/>
              <a:chOff x="2985" y="749"/>
              <a:chExt cx="1859" cy="3632"/>
            </a:xfrm>
          </p:grpSpPr>
          <p:sp>
            <p:nvSpPr>
              <p:cNvPr id="37" name="Freeform 4">
                <a:extLst>
                  <a:ext uri="{FF2B5EF4-FFF2-40B4-BE49-F238E27FC236}">
                    <a16:creationId xmlns:a16="http://schemas.microsoft.com/office/drawing/2014/main" id="{2242F8E6-0539-998E-F67F-FD6168306167}"/>
                  </a:ext>
                </a:extLst>
              </p:cNvPr>
              <p:cNvSpPr>
                <a:spLocks/>
              </p:cNvSpPr>
              <p:nvPr userDrawn="1"/>
            </p:nvSpPr>
            <p:spPr bwMode="ltGray">
              <a:xfrm rot="12185230" flipV="1">
                <a:off x="3511" y="748"/>
                <a:ext cx="1333" cy="1485"/>
              </a:xfrm>
              <a:custGeom>
                <a:avLst/>
                <a:gdLst>
                  <a:gd name="T0" fmla="*/ 81 w 596"/>
                  <a:gd name="T1" fmla="*/ 1840 h 666"/>
                  <a:gd name="T2" fmla="*/ 29 w 596"/>
                  <a:gd name="T3" fmla="*/ 1695 h 666"/>
                  <a:gd name="T4" fmla="*/ 0 w 596"/>
                  <a:gd name="T5" fmla="*/ 1436 h 666"/>
                  <a:gd name="T6" fmla="*/ 20 w 596"/>
                  <a:gd name="T7" fmla="*/ 1104 h 666"/>
                  <a:gd name="T8" fmla="*/ 125 w 596"/>
                  <a:gd name="T9" fmla="*/ 751 h 666"/>
                  <a:gd name="T10" fmla="*/ 344 w 596"/>
                  <a:gd name="T11" fmla="*/ 417 h 666"/>
                  <a:gd name="T12" fmla="*/ 711 w 596"/>
                  <a:gd name="T13" fmla="*/ 154 h 666"/>
                  <a:gd name="T14" fmla="*/ 1235 w 596"/>
                  <a:gd name="T15" fmla="*/ 9 h 666"/>
                  <a:gd name="T16" fmla="*/ 1901 w 596"/>
                  <a:gd name="T17" fmla="*/ 45 h 666"/>
                  <a:gd name="T18" fmla="*/ 2422 w 596"/>
                  <a:gd name="T19" fmla="*/ 339 h 666"/>
                  <a:gd name="T20" fmla="*/ 2771 w 596"/>
                  <a:gd name="T21" fmla="*/ 821 h 666"/>
                  <a:gd name="T22" fmla="*/ 2957 w 596"/>
                  <a:gd name="T23" fmla="*/ 1411 h 666"/>
                  <a:gd name="T24" fmla="*/ 2977 w 596"/>
                  <a:gd name="T25" fmla="*/ 2034 h 666"/>
                  <a:gd name="T26" fmla="*/ 2832 w 596"/>
                  <a:gd name="T27" fmla="*/ 2611 h 666"/>
                  <a:gd name="T28" fmla="*/ 2536 w 596"/>
                  <a:gd name="T29" fmla="*/ 3057 h 666"/>
                  <a:gd name="T30" fmla="*/ 2087 w 596"/>
                  <a:gd name="T31" fmla="*/ 3296 h 666"/>
                  <a:gd name="T32" fmla="*/ 1946 w 596"/>
                  <a:gd name="T33" fmla="*/ 3275 h 666"/>
                  <a:gd name="T34" fmla="*/ 2205 w 596"/>
                  <a:gd name="T35" fmla="*/ 3068 h 666"/>
                  <a:gd name="T36" fmla="*/ 2411 w 596"/>
                  <a:gd name="T37" fmla="*/ 2705 h 666"/>
                  <a:gd name="T38" fmla="*/ 2545 w 596"/>
                  <a:gd name="T39" fmla="*/ 2256 h 666"/>
                  <a:gd name="T40" fmla="*/ 2601 w 596"/>
                  <a:gd name="T41" fmla="*/ 1766 h 666"/>
                  <a:gd name="T42" fmla="*/ 2572 w 596"/>
                  <a:gd name="T43" fmla="*/ 1282 h 666"/>
                  <a:gd name="T44" fmla="*/ 2427 w 596"/>
                  <a:gd name="T45" fmla="*/ 865 h 666"/>
                  <a:gd name="T46" fmla="*/ 2165 w 596"/>
                  <a:gd name="T47" fmla="*/ 557 h 666"/>
                  <a:gd name="T48" fmla="*/ 1707 w 596"/>
                  <a:gd name="T49" fmla="*/ 372 h 666"/>
                  <a:gd name="T50" fmla="*/ 1230 w 596"/>
                  <a:gd name="T51" fmla="*/ 303 h 666"/>
                  <a:gd name="T52" fmla="*/ 870 w 596"/>
                  <a:gd name="T53" fmla="*/ 352 h 666"/>
                  <a:gd name="T54" fmla="*/ 606 w 596"/>
                  <a:gd name="T55" fmla="*/ 502 h 666"/>
                  <a:gd name="T56" fmla="*/ 420 w 596"/>
                  <a:gd name="T57" fmla="*/ 740 h 666"/>
                  <a:gd name="T58" fmla="*/ 284 w 596"/>
                  <a:gd name="T59" fmla="*/ 1023 h 666"/>
                  <a:gd name="T60" fmla="*/ 199 w 596"/>
                  <a:gd name="T61" fmla="*/ 1351 h 666"/>
                  <a:gd name="T62" fmla="*/ 141 w 596"/>
                  <a:gd name="T63" fmla="*/ 1686 h 66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</a:gdLst>
                <a:ahLst/>
                <a:cxnLst>
                  <a:cxn ang="T64">
                    <a:pos x="T0" y="T1"/>
                  </a:cxn>
                  <a:cxn ang="T65">
                    <a:pos x="T2" y="T3"/>
                  </a:cxn>
                  <a:cxn ang="T66">
                    <a:pos x="T4" y="T5"/>
                  </a:cxn>
                  <a:cxn ang="T67">
                    <a:pos x="T6" y="T7"/>
                  </a:cxn>
                  <a:cxn ang="T68">
                    <a:pos x="T8" y="T9"/>
                  </a:cxn>
                  <a:cxn ang="T69">
                    <a:pos x="T10" y="T11"/>
                  </a:cxn>
                  <a:cxn ang="T70">
                    <a:pos x="T12" y="T13"/>
                  </a:cxn>
                  <a:cxn ang="T71">
                    <a:pos x="T14" y="T15"/>
                  </a:cxn>
                  <a:cxn ang="T72">
                    <a:pos x="T16" y="T17"/>
                  </a:cxn>
                  <a:cxn ang="T73">
                    <a:pos x="T18" y="T19"/>
                  </a:cxn>
                  <a:cxn ang="T74">
                    <a:pos x="T20" y="T21"/>
                  </a:cxn>
                  <a:cxn ang="T75">
                    <a:pos x="T22" y="T23"/>
                  </a:cxn>
                  <a:cxn ang="T76">
                    <a:pos x="T24" y="T25"/>
                  </a:cxn>
                  <a:cxn ang="T77">
                    <a:pos x="T26" y="T27"/>
                  </a:cxn>
                  <a:cxn ang="T78">
                    <a:pos x="T28" y="T29"/>
                  </a:cxn>
                  <a:cxn ang="T79">
                    <a:pos x="T30" y="T31"/>
                  </a:cxn>
                  <a:cxn ang="T80">
                    <a:pos x="T32" y="T33"/>
                  </a:cxn>
                  <a:cxn ang="T81">
                    <a:pos x="T34" y="T35"/>
                  </a:cxn>
                  <a:cxn ang="T82">
                    <a:pos x="T36" y="T37"/>
                  </a:cxn>
                  <a:cxn ang="T83">
                    <a:pos x="T38" y="T39"/>
                  </a:cxn>
                  <a:cxn ang="T84">
                    <a:pos x="T40" y="T41"/>
                  </a:cxn>
                  <a:cxn ang="T85">
                    <a:pos x="T42" y="T43"/>
                  </a:cxn>
                  <a:cxn ang="T86">
                    <a:pos x="T44" y="T45"/>
                  </a:cxn>
                  <a:cxn ang="T87">
                    <a:pos x="T46" y="T47"/>
                  </a:cxn>
                  <a:cxn ang="T88">
                    <a:pos x="T48" y="T49"/>
                  </a:cxn>
                  <a:cxn ang="T89">
                    <a:pos x="T50" y="T51"/>
                  </a:cxn>
                  <a:cxn ang="T90">
                    <a:pos x="T52" y="T53"/>
                  </a:cxn>
                  <a:cxn ang="T91">
                    <a:pos x="T54" y="T55"/>
                  </a:cxn>
                  <a:cxn ang="T92">
                    <a:pos x="T56" y="T57"/>
                  </a:cxn>
                  <a:cxn ang="T93">
                    <a:pos x="T58" y="T59"/>
                  </a:cxn>
                  <a:cxn ang="T94">
                    <a:pos x="T60" y="T61"/>
                  </a:cxn>
                  <a:cxn ang="T95">
                    <a:pos x="T62" y="T63"/>
                  </a:cxn>
                </a:cxnLst>
                <a:rect l="0" t="0" r="r" b="b"/>
                <a:pathLst>
                  <a:path w="596" h="666">
                    <a:moveTo>
                      <a:pt x="22" y="372"/>
                    </a:moveTo>
                    <a:lnTo>
                      <a:pt x="16" y="370"/>
                    </a:lnTo>
                    <a:lnTo>
                      <a:pt x="10" y="360"/>
                    </a:lnTo>
                    <a:lnTo>
                      <a:pt x="6" y="341"/>
                    </a:lnTo>
                    <a:lnTo>
                      <a:pt x="1" y="318"/>
                    </a:lnTo>
                    <a:lnTo>
                      <a:pt x="0" y="289"/>
                    </a:lnTo>
                    <a:lnTo>
                      <a:pt x="0" y="257"/>
                    </a:lnTo>
                    <a:lnTo>
                      <a:pt x="4" y="222"/>
                    </a:lnTo>
                    <a:lnTo>
                      <a:pt x="13" y="187"/>
                    </a:lnTo>
                    <a:lnTo>
                      <a:pt x="25" y="151"/>
                    </a:lnTo>
                    <a:lnTo>
                      <a:pt x="45" y="116"/>
                    </a:lnTo>
                    <a:lnTo>
                      <a:pt x="69" y="84"/>
                    </a:lnTo>
                    <a:lnTo>
                      <a:pt x="101" y="55"/>
                    </a:lnTo>
                    <a:lnTo>
                      <a:pt x="142" y="31"/>
                    </a:lnTo>
                    <a:lnTo>
                      <a:pt x="190" y="13"/>
                    </a:lnTo>
                    <a:lnTo>
                      <a:pt x="247" y="2"/>
                    </a:lnTo>
                    <a:lnTo>
                      <a:pt x="314" y="0"/>
                    </a:lnTo>
                    <a:lnTo>
                      <a:pt x="380" y="9"/>
                    </a:lnTo>
                    <a:lnTo>
                      <a:pt x="436" y="33"/>
                    </a:lnTo>
                    <a:lnTo>
                      <a:pt x="484" y="68"/>
                    </a:lnTo>
                    <a:lnTo>
                      <a:pt x="524" y="113"/>
                    </a:lnTo>
                    <a:lnTo>
                      <a:pt x="554" y="165"/>
                    </a:lnTo>
                    <a:lnTo>
                      <a:pt x="577" y="222"/>
                    </a:lnTo>
                    <a:lnTo>
                      <a:pt x="591" y="284"/>
                    </a:lnTo>
                    <a:lnTo>
                      <a:pt x="596" y="347"/>
                    </a:lnTo>
                    <a:lnTo>
                      <a:pt x="595" y="409"/>
                    </a:lnTo>
                    <a:lnTo>
                      <a:pt x="585" y="469"/>
                    </a:lnTo>
                    <a:lnTo>
                      <a:pt x="566" y="525"/>
                    </a:lnTo>
                    <a:lnTo>
                      <a:pt x="540" y="574"/>
                    </a:lnTo>
                    <a:lnTo>
                      <a:pt x="507" y="615"/>
                    </a:lnTo>
                    <a:lnTo>
                      <a:pt x="465" y="645"/>
                    </a:lnTo>
                    <a:lnTo>
                      <a:pt x="417" y="663"/>
                    </a:lnTo>
                    <a:lnTo>
                      <a:pt x="360" y="666"/>
                    </a:lnTo>
                    <a:lnTo>
                      <a:pt x="389" y="659"/>
                    </a:lnTo>
                    <a:lnTo>
                      <a:pt x="417" y="642"/>
                    </a:lnTo>
                    <a:lnTo>
                      <a:pt x="441" y="617"/>
                    </a:lnTo>
                    <a:lnTo>
                      <a:pt x="463" y="583"/>
                    </a:lnTo>
                    <a:lnTo>
                      <a:pt x="482" y="544"/>
                    </a:lnTo>
                    <a:lnTo>
                      <a:pt x="497" y="501"/>
                    </a:lnTo>
                    <a:lnTo>
                      <a:pt x="509" y="454"/>
                    </a:lnTo>
                    <a:lnTo>
                      <a:pt x="517" y="404"/>
                    </a:lnTo>
                    <a:lnTo>
                      <a:pt x="520" y="355"/>
                    </a:lnTo>
                    <a:lnTo>
                      <a:pt x="519" y="305"/>
                    </a:lnTo>
                    <a:lnTo>
                      <a:pt x="514" y="258"/>
                    </a:lnTo>
                    <a:lnTo>
                      <a:pt x="502" y="213"/>
                    </a:lnTo>
                    <a:lnTo>
                      <a:pt x="485" y="174"/>
                    </a:lnTo>
                    <a:lnTo>
                      <a:pt x="462" y="139"/>
                    </a:lnTo>
                    <a:lnTo>
                      <a:pt x="433" y="112"/>
                    </a:lnTo>
                    <a:lnTo>
                      <a:pt x="397" y="93"/>
                    </a:lnTo>
                    <a:lnTo>
                      <a:pt x="341" y="75"/>
                    </a:lnTo>
                    <a:lnTo>
                      <a:pt x="290" y="65"/>
                    </a:lnTo>
                    <a:lnTo>
                      <a:pt x="246" y="61"/>
                    </a:lnTo>
                    <a:lnTo>
                      <a:pt x="207" y="63"/>
                    </a:lnTo>
                    <a:lnTo>
                      <a:pt x="174" y="71"/>
                    </a:lnTo>
                    <a:lnTo>
                      <a:pt x="146" y="84"/>
                    </a:lnTo>
                    <a:lnTo>
                      <a:pt x="121" y="101"/>
                    </a:lnTo>
                    <a:lnTo>
                      <a:pt x="101" y="123"/>
                    </a:lnTo>
                    <a:lnTo>
                      <a:pt x="84" y="149"/>
                    </a:lnTo>
                    <a:lnTo>
                      <a:pt x="69" y="176"/>
                    </a:lnTo>
                    <a:lnTo>
                      <a:pt x="57" y="206"/>
                    </a:lnTo>
                    <a:lnTo>
                      <a:pt x="48" y="239"/>
                    </a:lnTo>
                    <a:lnTo>
                      <a:pt x="40" y="272"/>
                    </a:lnTo>
                    <a:lnTo>
                      <a:pt x="33" y="305"/>
                    </a:lnTo>
                    <a:lnTo>
                      <a:pt x="28" y="339"/>
                    </a:lnTo>
                    <a:lnTo>
                      <a:pt x="22" y="372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sp>
            <p:nvSpPr>
              <p:cNvPr id="38" name="Freeform 5">
                <a:extLst>
                  <a:ext uri="{FF2B5EF4-FFF2-40B4-BE49-F238E27FC236}">
                    <a16:creationId xmlns:a16="http://schemas.microsoft.com/office/drawing/2014/main" id="{98967B28-9306-46F1-3AC6-A156B62711A3}"/>
                  </a:ext>
                </a:extLst>
              </p:cNvPr>
              <p:cNvSpPr>
                <a:spLocks/>
              </p:cNvSpPr>
              <p:nvPr userDrawn="1"/>
            </p:nvSpPr>
            <p:spPr bwMode="ltGray">
              <a:xfrm rot="12185230" flipV="1">
                <a:off x="4004" y="1772"/>
                <a:ext cx="571" cy="531"/>
              </a:xfrm>
              <a:custGeom>
                <a:avLst/>
                <a:gdLst>
                  <a:gd name="T0" fmla="*/ 0 w 257"/>
                  <a:gd name="T1" fmla="*/ 0 h 237"/>
                  <a:gd name="T2" fmla="*/ 0 w 257"/>
                  <a:gd name="T3" fmla="*/ 125 h 237"/>
                  <a:gd name="T4" fmla="*/ 16 w 257"/>
                  <a:gd name="T5" fmla="*/ 251 h 237"/>
                  <a:gd name="T6" fmla="*/ 29 w 257"/>
                  <a:gd name="T7" fmla="*/ 376 h 237"/>
                  <a:gd name="T8" fmla="*/ 53 w 257"/>
                  <a:gd name="T9" fmla="*/ 493 h 237"/>
                  <a:gd name="T10" fmla="*/ 89 w 257"/>
                  <a:gd name="T11" fmla="*/ 598 h 237"/>
                  <a:gd name="T12" fmla="*/ 133 w 257"/>
                  <a:gd name="T13" fmla="*/ 708 h 237"/>
                  <a:gd name="T14" fmla="*/ 187 w 257"/>
                  <a:gd name="T15" fmla="*/ 809 h 237"/>
                  <a:gd name="T16" fmla="*/ 251 w 257"/>
                  <a:gd name="T17" fmla="*/ 894 h 237"/>
                  <a:gd name="T18" fmla="*/ 331 w 257"/>
                  <a:gd name="T19" fmla="*/ 975 h 237"/>
                  <a:gd name="T20" fmla="*/ 424 w 257"/>
                  <a:gd name="T21" fmla="*/ 1044 h 237"/>
                  <a:gd name="T22" fmla="*/ 524 w 257"/>
                  <a:gd name="T23" fmla="*/ 1100 h 237"/>
                  <a:gd name="T24" fmla="*/ 647 w 257"/>
                  <a:gd name="T25" fmla="*/ 1145 h 237"/>
                  <a:gd name="T26" fmla="*/ 780 w 257"/>
                  <a:gd name="T27" fmla="*/ 1174 h 237"/>
                  <a:gd name="T28" fmla="*/ 929 w 257"/>
                  <a:gd name="T29" fmla="*/ 1190 h 237"/>
                  <a:gd name="T30" fmla="*/ 1086 w 257"/>
                  <a:gd name="T31" fmla="*/ 1185 h 237"/>
                  <a:gd name="T32" fmla="*/ 1269 w 257"/>
                  <a:gd name="T33" fmla="*/ 1165 h 237"/>
                  <a:gd name="T34" fmla="*/ 1106 w 257"/>
                  <a:gd name="T35" fmla="*/ 1140 h 237"/>
                  <a:gd name="T36" fmla="*/ 962 w 257"/>
                  <a:gd name="T37" fmla="*/ 1105 h 237"/>
                  <a:gd name="T38" fmla="*/ 840 w 257"/>
                  <a:gd name="T39" fmla="*/ 1064 h 237"/>
                  <a:gd name="T40" fmla="*/ 731 w 257"/>
                  <a:gd name="T41" fmla="*/ 1024 h 237"/>
                  <a:gd name="T42" fmla="*/ 631 w 257"/>
                  <a:gd name="T43" fmla="*/ 968 h 237"/>
                  <a:gd name="T44" fmla="*/ 553 w 257"/>
                  <a:gd name="T45" fmla="*/ 914 h 237"/>
                  <a:gd name="T46" fmla="*/ 480 w 257"/>
                  <a:gd name="T47" fmla="*/ 849 h 237"/>
                  <a:gd name="T48" fmla="*/ 415 w 257"/>
                  <a:gd name="T49" fmla="*/ 777 h 237"/>
                  <a:gd name="T50" fmla="*/ 355 w 257"/>
                  <a:gd name="T51" fmla="*/ 708 h 237"/>
                  <a:gd name="T52" fmla="*/ 302 w 257"/>
                  <a:gd name="T53" fmla="*/ 627 h 237"/>
                  <a:gd name="T54" fmla="*/ 258 w 257"/>
                  <a:gd name="T55" fmla="*/ 538 h 237"/>
                  <a:gd name="T56" fmla="*/ 213 w 257"/>
                  <a:gd name="T57" fmla="*/ 441 h 237"/>
                  <a:gd name="T58" fmla="*/ 162 w 257"/>
                  <a:gd name="T59" fmla="*/ 347 h 237"/>
                  <a:gd name="T60" fmla="*/ 113 w 257"/>
                  <a:gd name="T61" fmla="*/ 235 h 237"/>
                  <a:gd name="T62" fmla="*/ 60 w 257"/>
                  <a:gd name="T63" fmla="*/ 121 h 237"/>
                  <a:gd name="T64" fmla="*/ 0 w 257"/>
                  <a:gd name="T65" fmla="*/ 0 h 237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0" t="0" r="r" b="b"/>
                <a:pathLst>
                  <a:path w="257" h="237">
                    <a:moveTo>
                      <a:pt x="0" y="0"/>
                    </a:moveTo>
                    <a:lnTo>
                      <a:pt x="0" y="25"/>
                    </a:lnTo>
                    <a:lnTo>
                      <a:pt x="3" y="50"/>
                    </a:lnTo>
                    <a:lnTo>
                      <a:pt x="6" y="75"/>
                    </a:lnTo>
                    <a:lnTo>
                      <a:pt x="11" y="98"/>
                    </a:lnTo>
                    <a:lnTo>
                      <a:pt x="18" y="119"/>
                    </a:lnTo>
                    <a:lnTo>
                      <a:pt x="27" y="141"/>
                    </a:lnTo>
                    <a:lnTo>
                      <a:pt x="38" y="161"/>
                    </a:lnTo>
                    <a:lnTo>
                      <a:pt x="51" y="178"/>
                    </a:lnTo>
                    <a:lnTo>
                      <a:pt x="67" y="194"/>
                    </a:lnTo>
                    <a:lnTo>
                      <a:pt x="86" y="208"/>
                    </a:lnTo>
                    <a:lnTo>
                      <a:pt x="106" y="219"/>
                    </a:lnTo>
                    <a:lnTo>
                      <a:pt x="131" y="228"/>
                    </a:lnTo>
                    <a:lnTo>
                      <a:pt x="158" y="234"/>
                    </a:lnTo>
                    <a:lnTo>
                      <a:pt x="188" y="237"/>
                    </a:lnTo>
                    <a:lnTo>
                      <a:pt x="220" y="236"/>
                    </a:lnTo>
                    <a:lnTo>
                      <a:pt x="257" y="232"/>
                    </a:lnTo>
                    <a:lnTo>
                      <a:pt x="224" y="227"/>
                    </a:lnTo>
                    <a:lnTo>
                      <a:pt x="195" y="220"/>
                    </a:lnTo>
                    <a:lnTo>
                      <a:pt x="170" y="212"/>
                    </a:lnTo>
                    <a:lnTo>
                      <a:pt x="148" y="204"/>
                    </a:lnTo>
                    <a:lnTo>
                      <a:pt x="128" y="193"/>
                    </a:lnTo>
                    <a:lnTo>
                      <a:pt x="112" y="182"/>
                    </a:lnTo>
                    <a:lnTo>
                      <a:pt x="97" y="169"/>
                    </a:lnTo>
                    <a:lnTo>
                      <a:pt x="84" y="155"/>
                    </a:lnTo>
                    <a:lnTo>
                      <a:pt x="72" y="141"/>
                    </a:lnTo>
                    <a:lnTo>
                      <a:pt x="61" y="125"/>
                    </a:lnTo>
                    <a:lnTo>
                      <a:pt x="52" y="107"/>
                    </a:lnTo>
                    <a:lnTo>
                      <a:pt x="43" y="88"/>
                    </a:lnTo>
                    <a:lnTo>
                      <a:pt x="33" y="69"/>
                    </a:lnTo>
                    <a:lnTo>
                      <a:pt x="23" y="47"/>
                    </a:lnTo>
                    <a:lnTo>
                      <a:pt x="12" y="2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sp>
            <p:nvSpPr>
              <p:cNvPr id="39" name="Freeform 6">
                <a:extLst>
                  <a:ext uri="{FF2B5EF4-FFF2-40B4-BE49-F238E27FC236}">
                    <a16:creationId xmlns:a16="http://schemas.microsoft.com/office/drawing/2014/main" id="{0C52C227-E969-E2B5-EE7D-270CF190BAE5}"/>
                  </a:ext>
                </a:extLst>
              </p:cNvPr>
              <p:cNvSpPr>
                <a:spLocks/>
              </p:cNvSpPr>
              <p:nvPr userDrawn="1"/>
            </p:nvSpPr>
            <p:spPr bwMode="ltGray">
              <a:xfrm rot="12185230" flipV="1">
                <a:off x="3615" y="2136"/>
                <a:ext cx="277" cy="249"/>
              </a:xfrm>
              <a:custGeom>
                <a:avLst/>
                <a:gdLst>
                  <a:gd name="T0" fmla="*/ 384 w 124"/>
                  <a:gd name="T1" fmla="*/ 0 h 110"/>
                  <a:gd name="T2" fmla="*/ 619 w 124"/>
                  <a:gd name="T3" fmla="*/ 552 h 110"/>
                  <a:gd name="T4" fmla="*/ 599 w 124"/>
                  <a:gd name="T5" fmla="*/ 548 h 110"/>
                  <a:gd name="T6" fmla="*/ 534 w 124"/>
                  <a:gd name="T7" fmla="*/ 539 h 110"/>
                  <a:gd name="T8" fmla="*/ 445 w 124"/>
                  <a:gd name="T9" fmla="*/ 518 h 110"/>
                  <a:gd name="T10" fmla="*/ 340 w 124"/>
                  <a:gd name="T11" fmla="*/ 507 h 110"/>
                  <a:gd name="T12" fmla="*/ 226 w 124"/>
                  <a:gd name="T13" fmla="*/ 498 h 110"/>
                  <a:gd name="T14" fmla="*/ 125 w 124"/>
                  <a:gd name="T15" fmla="*/ 503 h 110"/>
                  <a:gd name="T16" fmla="*/ 45 w 124"/>
                  <a:gd name="T17" fmla="*/ 523 h 110"/>
                  <a:gd name="T18" fmla="*/ 0 w 124"/>
                  <a:gd name="T19" fmla="*/ 564 h 110"/>
                  <a:gd name="T20" fmla="*/ 20 w 124"/>
                  <a:gd name="T21" fmla="*/ 503 h 110"/>
                  <a:gd name="T22" fmla="*/ 40 w 124"/>
                  <a:gd name="T23" fmla="*/ 455 h 110"/>
                  <a:gd name="T24" fmla="*/ 80 w 124"/>
                  <a:gd name="T25" fmla="*/ 421 h 110"/>
                  <a:gd name="T26" fmla="*/ 125 w 124"/>
                  <a:gd name="T27" fmla="*/ 389 h 110"/>
                  <a:gd name="T28" fmla="*/ 179 w 124"/>
                  <a:gd name="T29" fmla="*/ 369 h 110"/>
                  <a:gd name="T30" fmla="*/ 235 w 124"/>
                  <a:gd name="T31" fmla="*/ 364 h 110"/>
                  <a:gd name="T32" fmla="*/ 295 w 124"/>
                  <a:gd name="T33" fmla="*/ 364 h 110"/>
                  <a:gd name="T34" fmla="*/ 360 w 124"/>
                  <a:gd name="T35" fmla="*/ 380 h 110"/>
                  <a:gd name="T36" fmla="*/ 364 w 124"/>
                  <a:gd name="T37" fmla="*/ 364 h 110"/>
                  <a:gd name="T38" fmla="*/ 348 w 124"/>
                  <a:gd name="T39" fmla="*/ 287 h 110"/>
                  <a:gd name="T40" fmla="*/ 335 w 124"/>
                  <a:gd name="T41" fmla="*/ 195 h 110"/>
                  <a:gd name="T42" fmla="*/ 324 w 124"/>
                  <a:gd name="T43" fmla="*/ 154 h 110"/>
                  <a:gd name="T44" fmla="*/ 315 w 124"/>
                  <a:gd name="T45" fmla="*/ 154 h 110"/>
                  <a:gd name="T46" fmla="*/ 304 w 124"/>
                  <a:gd name="T47" fmla="*/ 149 h 110"/>
                  <a:gd name="T48" fmla="*/ 295 w 124"/>
                  <a:gd name="T49" fmla="*/ 134 h 110"/>
                  <a:gd name="T50" fmla="*/ 284 w 124"/>
                  <a:gd name="T51" fmla="*/ 118 h 110"/>
                  <a:gd name="T52" fmla="*/ 284 w 124"/>
                  <a:gd name="T53" fmla="*/ 97 h 110"/>
                  <a:gd name="T54" fmla="*/ 295 w 124"/>
                  <a:gd name="T55" fmla="*/ 72 h 110"/>
                  <a:gd name="T56" fmla="*/ 328 w 124"/>
                  <a:gd name="T57" fmla="*/ 41 h 110"/>
                  <a:gd name="T58" fmla="*/ 384 w 124"/>
                  <a:gd name="T59" fmla="*/ 0 h 110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</a:gdLst>
                <a:ahLst/>
                <a:cxnLst>
                  <a:cxn ang="T60">
                    <a:pos x="T0" y="T1"/>
                  </a:cxn>
                  <a:cxn ang="T61">
                    <a:pos x="T2" y="T3"/>
                  </a:cxn>
                  <a:cxn ang="T62">
                    <a:pos x="T4" y="T5"/>
                  </a:cxn>
                  <a:cxn ang="T63">
                    <a:pos x="T6" y="T7"/>
                  </a:cxn>
                  <a:cxn ang="T64">
                    <a:pos x="T8" y="T9"/>
                  </a:cxn>
                  <a:cxn ang="T65">
                    <a:pos x="T10" y="T11"/>
                  </a:cxn>
                  <a:cxn ang="T66">
                    <a:pos x="T12" y="T13"/>
                  </a:cxn>
                  <a:cxn ang="T67">
                    <a:pos x="T14" y="T15"/>
                  </a:cxn>
                  <a:cxn ang="T68">
                    <a:pos x="T16" y="T17"/>
                  </a:cxn>
                  <a:cxn ang="T69">
                    <a:pos x="T18" y="T19"/>
                  </a:cxn>
                  <a:cxn ang="T70">
                    <a:pos x="T20" y="T21"/>
                  </a:cxn>
                  <a:cxn ang="T71">
                    <a:pos x="T22" y="T23"/>
                  </a:cxn>
                  <a:cxn ang="T72">
                    <a:pos x="T24" y="T25"/>
                  </a:cxn>
                  <a:cxn ang="T73">
                    <a:pos x="T26" y="T27"/>
                  </a:cxn>
                  <a:cxn ang="T74">
                    <a:pos x="T28" y="T29"/>
                  </a:cxn>
                  <a:cxn ang="T75">
                    <a:pos x="T30" y="T31"/>
                  </a:cxn>
                  <a:cxn ang="T76">
                    <a:pos x="T32" y="T33"/>
                  </a:cxn>
                  <a:cxn ang="T77">
                    <a:pos x="T34" y="T35"/>
                  </a:cxn>
                  <a:cxn ang="T78">
                    <a:pos x="T36" y="T37"/>
                  </a:cxn>
                  <a:cxn ang="T79">
                    <a:pos x="T38" y="T39"/>
                  </a:cxn>
                  <a:cxn ang="T80">
                    <a:pos x="T40" y="T41"/>
                  </a:cxn>
                  <a:cxn ang="T81">
                    <a:pos x="T42" y="T43"/>
                  </a:cxn>
                  <a:cxn ang="T82">
                    <a:pos x="T44" y="T45"/>
                  </a:cxn>
                  <a:cxn ang="T83">
                    <a:pos x="T46" y="T47"/>
                  </a:cxn>
                  <a:cxn ang="T84">
                    <a:pos x="T48" y="T49"/>
                  </a:cxn>
                  <a:cxn ang="T85">
                    <a:pos x="T50" y="T51"/>
                  </a:cxn>
                  <a:cxn ang="T86">
                    <a:pos x="T52" y="T53"/>
                  </a:cxn>
                  <a:cxn ang="T87">
                    <a:pos x="T54" y="T55"/>
                  </a:cxn>
                  <a:cxn ang="T88">
                    <a:pos x="T56" y="T57"/>
                  </a:cxn>
                  <a:cxn ang="T89">
                    <a:pos x="T58" y="T59"/>
                  </a:cxn>
                </a:cxnLst>
                <a:rect l="0" t="0" r="r" b="b"/>
                <a:pathLst>
                  <a:path w="124" h="110">
                    <a:moveTo>
                      <a:pt x="77" y="0"/>
                    </a:moveTo>
                    <a:lnTo>
                      <a:pt x="124" y="108"/>
                    </a:lnTo>
                    <a:lnTo>
                      <a:pt x="120" y="107"/>
                    </a:lnTo>
                    <a:lnTo>
                      <a:pt x="107" y="105"/>
                    </a:lnTo>
                    <a:lnTo>
                      <a:pt x="89" y="101"/>
                    </a:lnTo>
                    <a:lnTo>
                      <a:pt x="68" y="99"/>
                    </a:lnTo>
                    <a:lnTo>
                      <a:pt x="45" y="97"/>
                    </a:lnTo>
                    <a:lnTo>
                      <a:pt x="25" y="98"/>
                    </a:lnTo>
                    <a:lnTo>
                      <a:pt x="9" y="102"/>
                    </a:lnTo>
                    <a:lnTo>
                      <a:pt x="0" y="110"/>
                    </a:lnTo>
                    <a:lnTo>
                      <a:pt x="4" y="98"/>
                    </a:lnTo>
                    <a:lnTo>
                      <a:pt x="8" y="89"/>
                    </a:lnTo>
                    <a:lnTo>
                      <a:pt x="16" y="82"/>
                    </a:lnTo>
                    <a:lnTo>
                      <a:pt x="25" y="76"/>
                    </a:lnTo>
                    <a:lnTo>
                      <a:pt x="36" y="72"/>
                    </a:lnTo>
                    <a:lnTo>
                      <a:pt x="47" y="71"/>
                    </a:lnTo>
                    <a:lnTo>
                      <a:pt x="59" y="71"/>
                    </a:lnTo>
                    <a:lnTo>
                      <a:pt x="72" y="74"/>
                    </a:lnTo>
                    <a:lnTo>
                      <a:pt x="73" y="71"/>
                    </a:lnTo>
                    <a:lnTo>
                      <a:pt x="70" y="56"/>
                    </a:lnTo>
                    <a:lnTo>
                      <a:pt x="67" y="38"/>
                    </a:lnTo>
                    <a:lnTo>
                      <a:pt x="65" y="30"/>
                    </a:lnTo>
                    <a:lnTo>
                      <a:pt x="63" y="30"/>
                    </a:lnTo>
                    <a:lnTo>
                      <a:pt x="61" y="29"/>
                    </a:lnTo>
                    <a:lnTo>
                      <a:pt x="59" y="26"/>
                    </a:lnTo>
                    <a:lnTo>
                      <a:pt x="57" y="23"/>
                    </a:lnTo>
                    <a:lnTo>
                      <a:pt x="57" y="19"/>
                    </a:lnTo>
                    <a:lnTo>
                      <a:pt x="59" y="14"/>
                    </a:lnTo>
                    <a:lnTo>
                      <a:pt x="66" y="8"/>
                    </a:lnTo>
                    <a:lnTo>
                      <a:pt x="7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sp>
            <p:nvSpPr>
              <p:cNvPr id="40" name="Freeform 7">
                <a:extLst>
                  <a:ext uri="{FF2B5EF4-FFF2-40B4-BE49-F238E27FC236}">
                    <a16:creationId xmlns:a16="http://schemas.microsoft.com/office/drawing/2014/main" id="{E9B4C7AD-8F09-4604-4F27-5D7772957409}"/>
                  </a:ext>
                </a:extLst>
              </p:cNvPr>
              <p:cNvSpPr>
                <a:spLocks/>
              </p:cNvSpPr>
              <p:nvPr userDrawn="1"/>
            </p:nvSpPr>
            <p:spPr bwMode="ltGray">
              <a:xfrm rot="12185230" flipV="1">
                <a:off x="3957" y="953"/>
                <a:ext cx="245" cy="347"/>
              </a:xfrm>
              <a:custGeom>
                <a:avLst/>
                <a:gdLst>
                  <a:gd name="T0" fmla="*/ 0 w 109"/>
                  <a:gd name="T1" fmla="*/ 0 h 156"/>
                  <a:gd name="T2" fmla="*/ 25 w 109"/>
                  <a:gd name="T3" fmla="*/ 4 h 156"/>
                  <a:gd name="T4" fmla="*/ 90 w 109"/>
                  <a:gd name="T5" fmla="*/ 24 h 156"/>
                  <a:gd name="T6" fmla="*/ 187 w 109"/>
                  <a:gd name="T7" fmla="*/ 60 h 156"/>
                  <a:gd name="T8" fmla="*/ 292 w 109"/>
                  <a:gd name="T9" fmla="*/ 118 h 156"/>
                  <a:gd name="T10" fmla="*/ 393 w 109"/>
                  <a:gd name="T11" fmla="*/ 218 h 156"/>
                  <a:gd name="T12" fmla="*/ 486 w 109"/>
                  <a:gd name="T13" fmla="*/ 351 h 156"/>
                  <a:gd name="T14" fmla="*/ 542 w 109"/>
                  <a:gd name="T15" fmla="*/ 534 h 156"/>
                  <a:gd name="T16" fmla="*/ 551 w 109"/>
                  <a:gd name="T17" fmla="*/ 772 h 156"/>
                  <a:gd name="T18" fmla="*/ 530 w 109"/>
                  <a:gd name="T19" fmla="*/ 772 h 156"/>
                  <a:gd name="T20" fmla="*/ 501 w 109"/>
                  <a:gd name="T21" fmla="*/ 772 h 156"/>
                  <a:gd name="T22" fmla="*/ 470 w 109"/>
                  <a:gd name="T23" fmla="*/ 772 h 156"/>
                  <a:gd name="T24" fmla="*/ 441 w 109"/>
                  <a:gd name="T25" fmla="*/ 763 h 156"/>
                  <a:gd name="T26" fmla="*/ 409 w 109"/>
                  <a:gd name="T27" fmla="*/ 756 h 156"/>
                  <a:gd name="T28" fmla="*/ 373 w 109"/>
                  <a:gd name="T29" fmla="*/ 743 h 156"/>
                  <a:gd name="T30" fmla="*/ 333 w 109"/>
                  <a:gd name="T31" fmla="*/ 718 h 156"/>
                  <a:gd name="T32" fmla="*/ 292 w 109"/>
                  <a:gd name="T33" fmla="*/ 687 h 156"/>
                  <a:gd name="T34" fmla="*/ 267 w 109"/>
                  <a:gd name="T35" fmla="*/ 623 h 156"/>
                  <a:gd name="T36" fmla="*/ 267 w 109"/>
                  <a:gd name="T37" fmla="*/ 549 h 156"/>
                  <a:gd name="T38" fmla="*/ 283 w 109"/>
                  <a:gd name="T39" fmla="*/ 476 h 156"/>
                  <a:gd name="T40" fmla="*/ 299 w 109"/>
                  <a:gd name="T41" fmla="*/ 396 h 156"/>
                  <a:gd name="T42" fmla="*/ 283 w 109"/>
                  <a:gd name="T43" fmla="*/ 307 h 156"/>
                  <a:gd name="T44" fmla="*/ 243 w 109"/>
                  <a:gd name="T45" fmla="*/ 214 h 156"/>
                  <a:gd name="T46" fmla="*/ 157 w 109"/>
                  <a:gd name="T47" fmla="*/ 113 h 156"/>
                  <a:gd name="T48" fmla="*/ 0 w 109"/>
                  <a:gd name="T49" fmla="*/ 0 h 15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0" t="0" r="r" b="b"/>
                <a:pathLst>
                  <a:path w="109" h="156">
                    <a:moveTo>
                      <a:pt x="0" y="0"/>
                    </a:moveTo>
                    <a:lnTo>
                      <a:pt x="5" y="1"/>
                    </a:lnTo>
                    <a:lnTo>
                      <a:pt x="18" y="5"/>
                    </a:lnTo>
                    <a:lnTo>
                      <a:pt x="37" y="12"/>
                    </a:lnTo>
                    <a:lnTo>
                      <a:pt x="58" y="24"/>
                    </a:lnTo>
                    <a:lnTo>
                      <a:pt x="78" y="44"/>
                    </a:lnTo>
                    <a:lnTo>
                      <a:pt x="96" y="71"/>
                    </a:lnTo>
                    <a:lnTo>
                      <a:pt x="107" y="108"/>
                    </a:lnTo>
                    <a:lnTo>
                      <a:pt x="109" y="156"/>
                    </a:lnTo>
                    <a:lnTo>
                      <a:pt x="105" y="156"/>
                    </a:lnTo>
                    <a:lnTo>
                      <a:pt x="99" y="156"/>
                    </a:lnTo>
                    <a:lnTo>
                      <a:pt x="93" y="156"/>
                    </a:lnTo>
                    <a:lnTo>
                      <a:pt x="87" y="154"/>
                    </a:lnTo>
                    <a:lnTo>
                      <a:pt x="81" y="153"/>
                    </a:lnTo>
                    <a:lnTo>
                      <a:pt x="74" y="150"/>
                    </a:lnTo>
                    <a:lnTo>
                      <a:pt x="66" y="145"/>
                    </a:lnTo>
                    <a:lnTo>
                      <a:pt x="58" y="139"/>
                    </a:lnTo>
                    <a:lnTo>
                      <a:pt x="53" y="126"/>
                    </a:lnTo>
                    <a:lnTo>
                      <a:pt x="53" y="111"/>
                    </a:lnTo>
                    <a:lnTo>
                      <a:pt x="56" y="96"/>
                    </a:lnTo>
                    <a:lnTo>
                      <a:pt x="59" y="80"/>
                    </a:lnTo>
                    <a:lnTo>
                      <a:pt x="56" y="62"/>
                    </a:lnTo>
                    <a:lnTo>
                      <a:pt x="48" y="43"/>
                    </a:lnTo>
                    <a:lnTo>
                      <a:pt x="31" y="2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sp>
            <p:nvSpPr>
              <p:cNvPr id="41" name="Freeform 8">
                <a:extLst>
                  <a:ext uri="{FF2B5EF4-FFF2-40B4-BE49-F238E27FC236}">
                    <a16:creationId xmlns:a16="http://schemas.microsoft.com/office/drawing/2014/main" id="{B6086FE7-795B-C3AF-A86C-DCA3C11FE2D6}"/>
                  </a:ext>
                </a:extLst>
              </p:cNvPr>
              <p:cNvSpPr>
                <a:spLocks/>
              </p:cNvSpPr>
              <p:nvPr userDrawn="1"/>
            </p:nvSpPr>
            <p:spPr bwMode="ltGray">
              <a:xfrm rot="12185230" flipV="1">
                <a:off x="3820" y="2182"/>
                <a:ext cx="103" cy="209"/>
              </a:xfrm>
              <a:custGeom>
                <a:avLst/>
                <a:gdLst>
                  <a:gd name="T0" fmla="*/ 155 w 46"/>
                  <a:gd name="T1" fmla="*/ 0 h 94"/>
                  <a:gd name="T2" fmla="*/ 101 w 46"/>
                  <a:gd name="T3" fmla="*/ 187 h 94"/>
                  <a:gd name="T4" fmla="*/ 76 w 46"/>
                  <a:gd name="T5" fmla="*/ 307 h 94"/>
                  <a:gd name="T6" fmla="*/ 56 w 46"/>
                  <a:gd name="T7" fmla="*/ 391 h 94"/>
                  <a:gd name="T8" fmla="*/ 0 w 46"/>
                  <a:gd name="T9" fmla="*/ 465 h 94"/>
                  <a:gd name="T10" fmla="*/ 60 w 46"/>
                  <a:gd name="T11" fmla="*/ 436 h 94"/>
                  <a:gd name="T12" fmla="*/ 116 w 46"/>
                  <a:gd name="T13" fmla="*/ 396 h 94"/>
                  <a:gd name="T14" fmla="*/ 161 w 46"/>
                  <a:gd name="T15" fmla="*/ 340 h 94"/>
                  <a:gd name="T16" fmla="*/ 202 w 46"/>
                  <a:gd name="T17" fmla="*/ 282 h 94"/>
                  <a:gd name="T18" fmla="*/ 226 w 46"/>
                  <a:gd name="T19" fmla="*/ 218 h 94"/>
                  <a:gd name="T20" fmla="*/ 231 w 46"/>
                  <a:gd name="T21" fmla="*/ 149 h 94"/>
                  <a:gd name="T22" fmla="*/ 210 w 46"/>
                  <a:gd name="T23" fmla="*/ 73 h 94"/>
                  <a:gd name="T24" fmla="*/ 155 w 46"/>
                  <a:gd name="T25" fmla="*/ 0 h 94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46" h="94">
                    <a:moveTo>
                      <a:pt x="31" y="0"/>
                    </a:moveTo>
                    <a:lnTo>
                      <a:pt x="20" y="38"/>
                    </a:lnTo>
                    <a:lnTo>
                      <a:pt x="15" y="62"/>
                    </a:lnTo>
                    <a:lnTo>
                      <a:pt x="11" y="79"/>
                    </a:lnTo>
                    <a:lnTo>
                      <a:pt x="0" y="94"/>
                    </a:lnTo>
                    <a:lnTo>
                      <a:pt x="12" y="88"/>
                    </a:lnTo>
                    <a:lnTo>
                      <a:pt x="23" y="80"/>
                    </a:lnTo>
                    <a:lnTo>
                      <a:pt x="32" y="69"/>
                    </a:lnTo>
                    <a:lnTo>
                      <a:pt x="40" y="57"/>
                    </a:lnTo>
                    <a:lnTo>
                      <a:pt x="45" y="44"/>
                    </a:lnTo>
                    <a:lnTo>
                      <a:pt x="46" y="30"/>
                    </a:lnTo>
                    <a:lnTo>
                      <a:pt x="42" y="15"/>
                    </a:lnTo>
                    <a:lnTo>
                      <a:pt x="3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sp>
            <p:nvSpPr>
              <p:cNvPr id="42" name="Freeform 9">
                <a:extLst>
                  <a:ext uri="{FF2B5EF4-FFF2-40B4-BE49-F238E27FC236}">
                    <a16:creationId xmlns:a16="http://schemas.microsoft.com/office/drawing/2014/main" id="{114B891A-8A93-7D1C-7086-EB235617B9A6}"/>
                  </a:ext>
                </a:extLst>
              </p:cNvPr>
              <p:cNvSpPr>
                <a:spLocks/>
              </p:cNvSpPr>
              <p:nvPr userDrawn="1"/>
            </p:nvSpPr>
            <p:spPr bwMode="ltGray">
              <a:xfrm rot="12185230" flipV="1">
                <a:off x="3869" y="1292"/>
                <a:ext cx="120" cy="90"/>
              </a:xfrm>
              <a:custGeom>
                <a:avLst/>
                <a:gdLst>
                  <a:gd name="T0" fmla="*/ 0 w 54"/>
                  <a:gd name="T1" fmla="*/ 0 h 40"/>
                  <a:gd name="T2" fmla="*/ 4 w 54"/>
                  <a:gd name="T3" fmla="*/ 5 h 40"/>
                  <a:gd name="T4" fmla="*/ 29 w 54"/>
                  <a:gd name="T5" fmla="*/ 16 h 40"/>
                  <a:gd name="T6" fmla="*/ 64 w 54"/>
                  <a:gd name="T7" fmla="*/ 41 h 40"/>
                  <a:gd name="T8" fmla="*/ 104 w 54"/>
                  <a:gd name="T9" fmla="*/ 61 h 40"/>
                  <a:gd name="T10" fmla="*/ 142 w 54"/>
                  <a:gd name="T11" fmla="*/ 77 h 40"/>
                  <a:gd name="T12" fmla="*/ 187 w 54"/>
                  <a:gd name="T13" fmla="*/ 86 h 40"/>
                  <a:gd name="T14" fmla="*/ 227 w 54"/>
                  <a:gd name="T15" fmla="*/ 92 h 40"/>
                  <a:gd name="T16" fmla="*/ 267 w 54"/>
                  <a:gd name="T17" fmla="*/ 81 h 40"/>
                  <a:gd name="T18" fmla="*/ 262 w 54"/>
                  <a:gd name="T19" fmla="*/ 126 h 40"/>
                  <a:gd name="T20" fmla="*/ 247 w 54"/>
                  <a:gd name="T21" fmla="*/ 167 h 40"/>
                  <a:gd name="T22" fmla="*/ 218 w 54"/>
                  <a:gd name="T23" fmla="*/ 194 h 40"/>
                  <a:gd name="T24" fmla="*/ 182 w 54"/>
                  <a:gd name="T25" fmla="*/ 203 h 40"/>
                  <a:gd name="T26" fmla="*/ 138 w 54"/>
                  <a:gd name="T27" fmla="*/ 198 h 40"/>
                  <a:gd name="T28" fmla="*/ 93 w 54"/>
                  <a:gd name="T29" fmla="*/ 162 h 40"/>
                  <a:gd name="T30" fmla="*/ 49 w 54"/>
                  <a:gd name="T31" fmla="*/ 101 h 40"/>
                  <a:gd name="T32" fmla="*/ 0 w 54"/>
                  <a:gd name="T33" fmla="*/ 0 h 40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54" h="40">
                    <a:moveTo>
                      <a:pt x="0" y="0"/>
                    </a:moveTo>
                    <a:lnTo>
                      <a:pt x="1" y="1"/>
                    </a:lnTo>
                    <a:lnTo>
                      <a:pt x="6" y="3"/>
                    </a:lnTo>
                    <a:lnTo>
                      <a:pt x="13" y="8"/>
                    </a:lnTo>
                    <a:lnTo>
                      <a:pt x="21" y="12"/>
                    </a:lnTo>
                    <a:lnTo>
                      <a:pt x="29" y="15"/>
                    </a:lnTo>
                    <a:lnTo>
                      <a:pt x="38" y="17"/>
                    </a:lnTo>
                    <a:lnTo>
                      <a:pt x="46" y="18"/>
                    </a:lnTo>
                    <a:lnTo>
                      <a:pt x="54" y="16"/>
                    </a:lnTo>
                    <a:lnTo>
                      <a:pt x="53" y="25"/>
                    </a:lnTo>
                    <a:lnTo>
                      <a:pt x="50" y="33"/>
                    </a:lnTo>
                    <a:lnTo>
                      <a:pt x="44" y="38"/>
                    </a:lnTo>
                    <a:lnTo>
                      <a:pt x="37" y="40"/>
                    </a:lnTo>
                    <a:lnTo>
                      <a:pt x="28" y="39"/>
                    </a:lnTo>
                    <a:lnTo>
                      <a:pt x="19" y="32"/>
                    </a:lnTo>
                    <a:lnTo>
                      <a:pt x="10" y="2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sp>
            <p:nvSpPr>
              <p:cNvPr id="43" name="Freeform 10">
                <a:extLst>
                  <a:ext uri="{FF2B5EF4-FFF2-40B4-BE49-F238E27FC236}">
                    <a16:creationId xmlns:a16="http://schemas.microsoft.com/office/drawing/2014/main" id="{3D34F7EF-3F63-AA14-D3BE-1AB8C6F2FF80}"/>
                  </a:ext>
                </a:extLst>
              </p:cNvPr>
              <p:cNvSpPr>
                <a:spLocks/>
              </p:cNvSpPr>
              <p:nvPr userDrawn="1"/>
            </p:nvSpPr>
            <p:spPr bwMode="ltGray">
              <a:xfrm rot="12185230" flipV="1">
                <a:off x="2984" y="2322"/>
                <a:ext cx="330" cy="2059"/>
              </a:xfrm>
              <a:custGeom>
                <a:avLst/>
                <a:gdLst>
                  <a:gd name="T0" fmla="*/ 0 w 149"/>
                  <a:gd name="T1" fmla="*/ 0 h 704"/>
                  <a:gd name="T2" fmla="*/ 29 w 149"/>
                  <a:gd name="T3" fmla="*/ 53 h 704"/>
                  <a:gd name="T4" fmla="*/ 78 w 149"/>
                  <a:gd name="T5" fmla="*/ 120 h 704"/>
                  <a:gd name="T6" fmla="*/ 137 w 149"/>
                  <a:gd name="T7" fmla="*/ 205 h 704"/>
                  <a:gd name="T8" fmla="*/ 202 w 149"/>
                  <a:gd name="T9" fmla="*/ 316 h 704"/>
                  <a:gd name="T10" fmla="*/ 283 w 149"/>
                  <a:gd name="T11" fmla="*/ 453 h 704"/>
                  <a:gd name="T12" fmla="*/ 359 w 149"/>
                  <a:gd name="T13" fmla="*/ 600 h 704"/>
                  <a:gd name="T14" fmla="*/ 432 w 149"/>
                  <a:gd name="T15" fmla="*/ 769 h 704"/>
                  <a:gd name="T16" fmla="*/ 489 w 149"/>
                  <a:gd name="T17" fmla="*/ 965 h 704"/>
                  <a:gd name="T18" fmla="*/ 549 w 149"/>
                  <a:gd name="T19" fmla="*/ 1173 h 704"/>
                  <a:gd name="T20" fmla="*/ 589 w 149"/>
                  <a:gd name="T21" fmla="*/ 1413 h 704"/>
                  <a:gd name="T22" fmla="*/ 609 w 149"/>
                  <a:gd name="T23" fmla="*/ 1676 h 704"/>
                  <a:gd name="T24" fmla="*/ 618 w 149"/>
                  <a:gd name="T25" fmla="*/ 1951 h 704"/>
                  <a:gd name="T26" fmla="*/ 589 w 149"/>
                  <a:gd name="T27" fmla="*/ 2258 h 704"/>
                  <a:gd name="T28" fmla="*/ 534 w 149"/>
                  <a:gd name="T29" fmla="*/ 2583 h 704"/>
                  <a:gd name="T30" fmla="*/ 452 w 149"/>
                  <a:gd name="T31" fmla="*/ 2925 h 704"/>
                  <a:gd name="T32" fmla="*/ 328 w 149"/>
                  <a:gd name="T33" fmla="*/ 3302 h 704"/>
                  <a:gd name="T34" fmla="*/ 190 w 149"/>
                  <a:gd name="T35" fmla="*/ 3729 h 704"/>
                  <a:gd name="T36" fmla="*/ 104 w 149"/>
                  <a:gd name="T37" fmla="*/ 4124 h 704"/>
                  <a:gd name="T38" fmla="*/ 49 w 149"/>
                  <a:gd name="T39" fmla="*/ 4489 h 704"/>
                  <a:gd name="T40" fmla="*/ 29 w 149"/>
                  <a:gd name="T41" fmla="*/ 4840 h 704"/>
                  <a:gd name="T42" fmla="*/ 29 w 149"/>
                  <a:gd name="T43" fmla="*/ 5174 h 704"/>
                  <a:gd name="T44" fmla="*/ 40 w 149"/>
                  <a:gd name="T45" fmla="*/ 5484 h 704"/>
                  <a:gd name="T46" fmla="*/ 60 w 149"/>
                  <a:gd name="T47" fmla="*/ 5756 h 704"/>
                  <a:gd name="T48" fmla="*/ 69 w 149"/>
                  <a:gd name="T49" fmla="*/ 6022 h 704"/>
                  <a:gd name="T50" fmla="*/ 202 w 149"/>
                  <a:gd name="T51" fmla="*/ 5885 h 704"/>
                  <a:gd name="T52" fmla="*/ 190 w 149"/>
                  <a:gd name="T53" fmla="*/ 5817 h 704"/>
                  <a:gd name="T54" fmla="*/ 177 w 149"/>
                  <a:gd name="T55" fmla="*/ 5621 h 704"/>
                  <a:gd name="T56" fmla="*/ 162 w 149"/>
                  <a:gd name="T57" fmla="*/ 5320 h 704"/>
                  <a:gd name="T58" fmla="*/ 173 w 149"/>
                  <a:gd name="T59" fmla="*/ 4919 h 704"/>
                  <a:gd name="T60" fmla="*/ 202 w 149"/>
                  <a:gd name="T61" fmla="*/ 4440 h 704"/>
                  <a:gd name="T62" fmla="*/ 283 w 149"/>
                  <a:gd name="T63" fmla="*/ 3893 h 704"/>
                  <a:gd name="T64" fmla="*/ 421 w 149"/>
                  <a:gd name="T65" fmla="*/ 3302 h 704"/>
                  <a:gd name="T66" fmla="*/ 633 w 149"/>
                  <a:gd name="T67" fmla="*/ 2676 h 704"/>
                  <a:gd name="T68" fmla="*/ 702 w 149"/>
                  <a:gd name="T69" fmla="*/ 2387 h 704"/>
                  <a:gd name="T70" fmla="*/ 731 w 149"/>
                  <a:gd name="T71" fmla="*/ 2009 h 704"/>
                  <a:gd name="T72" fmla="*/ 707 w 149"/>
                  <a:gd name="T73" fmla="*/ 1573 h 704"/>
                  <a:gd name="T74" fmla="*/ 642 w 149"/>
                  <a:gd name="T75" fmla="*/ 1146 h 704"/>
                  <a:gd name="T76" fmla="*/ 534 w 149"/>
                  <a:gd name="T77" fmla="*/ 728 h 704"/>
                  <a:gd name="T78" fmla="*/ 396 w 149"/>
                  <a:gd name="T79" fmla="*/ 377 h 704"/>
                  <a:gd name="T80" fmla="*/ 215 w 149"/>
                  <a:gd name="T81" fmla="*/ 120 h 704"/>
                  <a:gd name="T82" fmla="*/ 0 w 149"/>
                  <a:gd name="T83" fmla="*/ 0 h 704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0" t="0" r="r" b="b"/>
                <a:pathLst>
                  <a:path w="149" h="704">
                    <a:moveTo>
                      <a:pt x="0" y="0"/>
                    </a:moveTo>
                    <a:lnTo>
                      <a:pt x="6" y="6"/>
                    </a:lnTo>
                    <a:lnTo>
                      <a:pt x="16" y="14"/>
                    </a:lnTo>
                    <a:lnTo>
                      <a:pt x="28" y="24"/>
                    </a:lnTo>
                    <a:lnTo>
                      <a:pt x="41" y="37"/>
                    </a:lnTo>
                    <a:lnTo>
                      <a:pt x="58" y="53"/>
                    </a:lnTo>
                    <a:lnTo>
                      <a:pt x="73" y="70"/>
                    </a:lnTo>
                    <a:lnTo>
                      <a:pt x="88" y="90"/>
                    </a:lnTo>
                    <a:lnTo>
                      <a:pt x="100" y="113"/>
                    </a:lnTo>
                    <a:lnTo>
                      <a:pt x="112" y="137"/>
                    </a:lnTo>
                    <a:lnTo>
                      <a:pt x="120" y="165"/>
                    </a:lnTo>
                    <a:lnTo>
                      <a:pt x="124" y="196"/>
                    </a:lnTo>
                    <a:lnTo>
                      <a:pt x="126" y="228"/>
                    </a:lnTo>
                    <a:lnTo>
                      <a:pt x="120" y="264"/>
                    </a:lnTo>
                    <a:lnTo>
                      <a:pt x="109" y="302"/>
                    </a:lnTo>
                    <a:lnTo>
                      <a:pt x="92" y="342"/>
                    </a:lnTo>
                    <a:lnTo>
                      <a:pt x="67" y="386"/>
                    </a:lnTo>
                    <a:lnTo>
                      <a:pt x="39" y="436"/>
                    </a:lnTo>
                    <a:lnTo>
                      <a:pt x="21" y="482"/>
                    </a:lnTo>
                    <a:lnTo>
                      <a:pt x="10" y="525"/>
                    </a:lnTo>
                    <a:lnTo>
                      <a:pt x="6" y="566"/>
                    </a:lnTo>
                    <a:lnTo>
                      <a:pt x="6" y="605"/>
                    </a:lnTo>
                    <a:lnTo>
                      <a:pt x="8" y="641"/>
                    </a:lnTo>
                    <a:lnTo>
                      <a:pt x="12" y="673"/>
                    </a:lnTo>
                    <a:lnTo>
                      <a:pt x="14" y="704"/>
                    </a:lnTo>
                    <a:lnTo>
                      <a:pt x="41" y="688"/>
                    </a:lnTo>
                    <a:lnTo>
                      <a:pt x="39" y="680"/>
                    </a:lnTo>
                    <a:lnTo>
                      <a:pt x="36" y="657"/>
                    </a:lnTo>
                    <a:lnTo>
                      <a:pt x="33" y="622"/>
                    </a:lnTo>
                    <a:lnTo>
                      <a:pt x="35" y="575"/>
                    </a:lnTo>
                    <a:lnTo>
                      <a:pt x="41" y="519"/>
                    </a:lnTo>
                    <a:lnTo>
                      <a:pt x="58" y="455"/>
                    </a:lnTo>
                    <a:lnTo>
                      <a:pt x="86" y="386"/>
                    </a:lnTo>
                    <a:lnTo>
                      <a:pt x="129" y="313"/>
                    </a:lnTo>
                    <a:lnTo>
                      <a:pt x="143" y="279"/>
                    </a:lnTo>
                    <a:lnTo>
                      <a:pt x="149" y="235"/>
                    </a:lnTo>
                    <a:lnTo>
                      <a:pt x="144" y="184"/>
                    </a:lnTo>
                    <a:lnTo>
                      <a:pt x="131" y="134"/>
                    </a:lnTo>
                    <a:lnTo>
                      <a:pt x="109" y="85"/>
                    </a:lnTo>
                    <a:lnTo>
                      <a:pt x="81" y="44"/>
                    </a:lnTo>
                    <a:lnTo>
                      <a:pt x="44" y="1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</p:grpSp>
        <p:sp>
          <p:nvSpPr>
            <p:cNvPr id="4" name="Freeform 11">
              <a:extLst>
                <a:ext uri="{FF2B5EF4-FFF2-40B4-BE49-F238E27FC236}">
                  <a16:creationId xmlns:a16="http://schemas.microsoft.com/office/drawing/2014/main" id="{A92AD630-67EF-E30C-2FAE-F4E45E790683}"/>
                </a:ext>
              </a:extLst>
            </p:cNvPr>
            <p:cNvSpPr>
              <a:spLocks/>
            </p:cNvSpPr>
            <p:nvPr userDrawn="1"/>
          </p:nvSpPr>
          <p:spPr bwMode="ltGray">
            <a:xfrm rot="373331" flipH="1">
              <a:off x="22" y="1957"/>
              <a:ext cx="323" cy="649"/>
            </a:xfrm>
            <a:custGeom>
              <a:avLst/>
              <a:gdLst>
                <a:gd name="T0" fmla="*/ 598 w 128"/>
                <a:gd name="T1" fmla="*/ 0 h 217"/>
                <a:gd name="T2" fmla="*/ 669 w 128"/>
                <a:gd name="T3" fmla="*/ 81 h 217"/>
                <a:gd name="T4" fmla="*/ 732 w 128"/>
                <a:gd name="T5" fmla="*/ 242 h 217"/>
                <a:gd name="T6" fmla="*/ 782 w 128"/>
                <a:gd name="T7" fmla="*/ 449 h 217"/>
                <a:gd name="T8" fmla="*/ 815 w 128"/>
                <a:gd name="T9" fmla="*/ 697 h 217"/>
                <a:gd name="T10" fmla="*/ 808 w 128"/>
                <a:gd name="T11" fmla="*/ 993 h 217"/>
                <a:gd name="T12" fmla="*/ 739 w 128"/>
                <a:gd name="T13" fmla="*/ 1298 h 217"/>
                <a:gd name="T14" fmla="*/ 598 w 128"/>
                <a:gd name="T15" fmla="*/ 1618 h 217"/>
                <a:gd name="T16" fmla="*/ 381 w 128"/>
                <a:gd name="T17" fmla="*/ 1941 h 217"/>
                <a:gd name="T18" fmla="*/ 313 w 128"/>
                <a:gd name="T19" fmla="*/ 1905 h 217"/>
                <a:gd name="T20" fmla="*/ 242 w 128"/>
                <a:gd name="T21" fmla="*/ 1878 h 217"/>
                <a:gd name="T22" fmla="*/ 167 w 128"/>
                <a:gd name="T23" fmla="*/ 1833 h 217"/>
                <a:gd name="T24" fmla="*/ 101 w 128"/>
                <a:gd name="T25" fmla="*/ 1797 h 217"/>
                <a:gd name="T26" fmla="*/ 50 w 128"/>
                <a:gd name="T27" fmla="*/ 1753 h 217"/>
                <a:gd name="T28" fmla="*/ 13 w 128"/>
                <a:gd name="T29" fmla="*/ 1699 h 217"/>
                <a:gd name="T30" fmla="*/ 0 w 128"/>
                <a:gd name="T31" fmla="*/ 1636 h 217"/>
                <a:gd name="T32" fmla="*/ 8 w 128"/>
                <a:gd name="T33" fmla="*/ 1591 h 217"/>
                <a:gd name="T34" fmla="*/ 83 w 128"/>
                <a:gd name="T35" fmla="*/ 1528 h 217"/>
                <a:gd name="T36" fmla="*/ 184 w 128"/>
                <a:gd name="T37" fmla="*/ 1442 h 217"/>
                <a:gd name="T38" fmla="*/ 293 w 128"/>
                <a:gd name="T39" fmla="*/ 1343 h 217"/>
                <a:gd name="T40" fmla="*/ 401 w 128"/>
                <a:gd name="T41" fmla="*/ 1199 h 217"/>
                <a:gd name="T42" fmla="*/ 502 w 128"/>
                <a:gd name="T43" fmla="*/ 1002 h 217"/>
                <a:gd name="T44" fmla="*/ 580 w 128"/>
                <a:gd name="T45" fmla="*/ 742 h 217"/>
                <a:gd name="T46" fmla="*/ 618 w 128"/>
                <a:gd name="T47" fmla="*/ 413 h 217"/>
                <a:gd name="T48" fmla="*/ 598 w 128"/>
                <a:gd name="T49" fmla="*/ 0 h 217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128" h="217">
                  <a:moveTo>
                    <a:pt x="94" y="0"/>
                  </a:moveTo>
                  <a:lnTo>
                    <a:pt x="105" y="9"/>
                  </a:lnTo>
                  <a:lnTo>
                    <a:pt x="115" y="27"/>
                  </a:lnTo>
                  <a:lnTo>
                    <a:pt x="123" y="50"/>
                  </a:lnTo>
                  <a:lnTo>
                    <a:pt x="128" y="78"/>
                  </a:lnTo>
                  <a:lnTo>
                    <a:pt x="127" y="111"/>
                  </a:lnTo>
                  <a:lnTo>
                    <a:pt x="116" y="145"/>
                  </a:lnTo>
                  <a:lnTo>
                    <a:pt x="94" y="181"/>
                  </a:lnTo>
                  <a:lnTo>
                    <a:pt x="60" y="217"/>
                  </a:lnTo>
                  <a:lnTo>
                    <a:pt x="49" y="213"/>
                  </a:lnTo>
                  <a:lnTo>
                    <a:pt x="38" y="210"/>
                  </a:lnTo>
                  <a:lnTo>
                    <a:pt x="26" y="205"/>
                  </a:lnTo>
                  <a:lnTo>
                    <a:pt x="16" y="201"/>
                  </a:lnTo>
                  <a:lnTo>
                    <a:pt x="8" y="196"/>
                  </a:lnTo>
                  <a:lnTo>
                    <a:pt x="2" y="190"/>
                  </a:lnTo>
                  <a:lnTo>
                    <a:pt x="0" y="183"/>
                  </a:lnTo>
                  <a:lnTo>
                    <a:pt x="1" y="178"/>
                  </a:lnTo>
                  <a:lnTo>
                    <a:pt x="13" y="171"/>
                  </a:lnTo>
                  <a:lnTo>
                    <a:pt x="29" y="161"/>
                  </a:lnTo>
                  <a:lnTo>
                    <a:pt x="46" y="150"/>
                  </a:lnTo>
                  <a:lnTo>
                    <a:pt x="63" y="134"/>
                  </a:lnTo>
                  <a:lnTo>
                    <a:pt x="79" y="112"/>
                  </a:lnTo>
                  <a:lnTo>
                    <a:pt x="91" y="83"/>
                  </a:lnTo>
                  <a:lnTo>
                    <a:pt x="97" y="46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5" name="Freeform 12">
              <a:extLst>
                <a:ext uri="{FF2B5EF4-FFF2-40B4-BE49-F238E27FC236}">
                  <a16:creationId xmlns:a16="http://schemas.microsoft.com/office/drawing/2014/main" id="{C33D84B6-ABD9-4EAE-3121-6CEE51E2FEFE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68" y="1260"/>
              <a:ext cx="1259" cy="1532"/>
            </a:xfrm>
            <a:custGeom>
              <a:avLst/>
              <a:gdLst>
                <a:gd name="T0" fmla="*/ 891 w 1259"/>
                <a:gd name="T1" fmla="*/ 1532 h 1532"/>
                <a:gd name="T2" fmla="*/ 954 w 1259"/>
                <a:gd name="T3" fmla="*/ 1452 h 1532"/>
                <a:gd name="T4" fmla="*/ 1032 w 1259"/>
                <a:gd name="T5" fmla="*/ 1338 h 1532"/>
                <a:gd name="T6" fmla="*/ 1115 w 1259"/>
                <a:gd name="T7" fmla="*/ 1188 h 1532"/>
                <a:gd name="T8" fmla="*/ 1194 w 1259"/>
                <a:gd name="T9" fmla="*/ 1023 h 1532"/>
                <a:gd name="T10" fmla="*/ 1244 w 1259"/>
                <a:gd name="T11" fmla="*/ 841 h 1532"/>
                <a:gd name="T12" fmla="*/ 1259 w 1259"/>
                <a:gd name="T13" fmla="*/ 647 h 1532"/>
                <a:gd name="T14" fmla="*/ 1230 w 1259"/>
                <a:gd name="T15" fmla="*/ 463 h 1532"/>
                <a:gd name="T16" fmla="*/ 1140 w 1259"/>
                <a:gd name="T17" fmla="*/ 294 h 1532"/>
                <a:gd name="T18" fmla="*/ 1043 w 1259"/>
                <a:gd name="T19" fmla="*/ 190 h 1532"/>
                <a:gd name="T20" fmla="*/ 961 w 1259"/>
                <a:gd name="T21" fmla="*/ 109 h 1532"/>
                <a:gd name="T22" fmla="*/ 894 w 1259"/>
                <a:gd name="T23" fmla="*/ 65 h 1532"/>
                <a:gd name="T24" fmla="*/ 786 w 1259"/>
                <a:gd name="T25" fmla="*/ 18 h 1532"/>
                <a:gd name="T26" fmla="*/ 642 w 1259"/>
                <a:gd name="T27" fmla="*/ 0 h 1532"/>
                <a:gd name="T28" fmla="*/ 440 w 1259"/>
                <a:gd name="T29" fmla="*/ 23 h 1532"/>
                <a:gd name="T30" fmla="*/ 366 w 1259"/>
                <a:gd name="T31" fmla="*/ 44 h 1532"/>
                <a:gd name="T32" fmla="*/ 292 w 1259"/>
                <a:gd name="T33" fmla="*/ 58 h 1532"/>
                <a:gd name="T34" fmla="*/ 229 w 1259"/>
                <a:gd name="T35" fmla="*/ 79 h 1532"/>
                <a:gd name="T36" fmla="*/ 178 w 1259"/>
                <a:gd name="T37" fmla="*/ 103 h 1532"/>
                <a:gd name="T38" fmla="*/ 127 w 1259"/>
                <a:gd name="T39" fmla="*/ 127 h 1532"/>
                <a:gd name="T40" fmla="*/ 82 w 1259"/>
                <a:gd name="T41" fmla="*/ 158 h 1532"/>
                <a:gd name="T42" fmla="*/ 41 w 1259"/>
                <a:gd name="T43" fmla="*/ 197 h 1532"/>
                <a:gd name="T44" fmla="*/ 0 w 1259"/>
                <a:gd name="T45" fmla="*/ 243 h 1532"/>
                <a:gd name="T46" fmla="*/ 76 w 1259"/>
                <a:gd name="T47" fmla="*/ 215 h 1532"/>
                <a:gd name="T48" fmla="*/ 144 w 1259"/>
                <a:gd name="T49" fmla="*/ 194 h 1532"/>
                <a:gd name="T50" fmla="*/ 212 w 1259"/>
                <a:gd name="T51" fmla="*/ 179 h 1532"/>
                <a:gd name="T52" fmla="*/ 280 w 1259"/>
                <a:gd name="T53" fmla="*/ 164 h 1532"/>
                <a:gd name="T54" fmla="*/ 336 w 1259"/>
                <a:gd name="T55" fmla="*/ 149 h 1532"/>
                <a:gd name="T56" fmla="*/ 397 w 1259"/>
                <a:gd name="T57" fmla="*/ 149 h 1532"/>
                <a:gd name="T58" fmla="*/ 458 w 1259"/>
                <a:gd name="T59" fmla="*/ 141 h 1532"/>
                <a:gd name="T60" fmla="*/ 511 w 1259"/>
                <a:gd name="T61" fmla="*/ 146 h 1532"/>
                <a:gd name="T62" fmla="*/ 565 w 1259"/>
                <a:gd name="T63" fmla="*/ 152 h 1532"/>
                <a:gd name="T64" fmla="*/ 618 w 1259"/>
                <a:gd name="T65" fmla="*/ 166 h 1532"/>
                <a:gd name="T66" fmla="*/ 669 w 1259"/>
                <a:gd name="T67" fmla="*/ 186 h 1532"/>
                <a:gd name="T68" fmla="*/ 715 w 1259"/>
                <a:gd name="T69" fmla="*/ 205 h 1532"/>
                <a:gd name="T70" fmla="*/ 760 w 1259"/>
                <a:gd name="T71" fmla="*/ 239 h 1532"/>
                <a:gd name="T72" fmla="*/ 811 w 1259"/>
                <a:gd name="T73" fmla="*/ 267 h 1532"/>
                <a:gd name="T74" fmla="*/ 855 w 1259"/>
                <a:gd name="T75" fmla="*/ 307 h 1532"/>
                <a:gd name="T76" fmla="*/ 899 w 1259"/>
                <a:gd name="T77" fmla="*/ 348 h 1532"/>
                <a:gd name="T78" fmla="*/ 971 w 1259"/>
                <a:gd name="T79" fmla="*/ 464 h 1532"/>
                <a:gd name="T80" fmla="*/ 1016 w 1259"/>
                <a:gd name="T81" fmla="*/ 606 h 1532"/>
                <a:gd name="T82" fmla="*/ 1027 w 1259"/>
                <a:gd name="T83" fmla="*/ 774 h 1532"/>
                <a:gd name="T84" fmla="*/ 1022 w 1259"/>
                <a:gd name="T85" fmla="*/ 939 h 1532"/>
                <a:gd name="T86" fmla="*/ 1002 w 1259"/>
                <a:gd name="T87" fmla="*/ 1117 h 1532"/>
                <a:gd name="T88" fmla="*/ 966 w 1259"/>
                <a:gd name="T89" fmla="*/ 1279 h 1532"/>
                <a:gd name="T90" fmla="*/ 933 w 1259"/>
                <a:gd name="T91" fmla="*/ 1421 h 1532"/>
                <a:gd name="T92" fmla="*/ 891 w 1259"/>
                <a:gd name="T93" fmla="*/ 1532 h 1532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0" t="0" r="r" b="b"/>
              <a:pathLst>
                <a:path w="1259" h="1532">
                  <a:moveTo>
                    <a:pt x="891" y="1532"/>
                  </a:moveTo>
                  <a:lnTo>
                    <a:pt x="954" y="1452"/>
                  </a:lnTo>
                  <a:lnTo>
                    <a:pt x="1032" y="1338"/>
                  </a:lnTo>
                  <a:lnTo>
                    <a:pt x="1115" y="1188"/>
                  </a:lnTo>
                  <a:lnTo>
                    <a:pt x="1194" y="1023"/>
                  </a:lnTo>
                  <a:lnTo>
                    <a:pt x="1244" y="841"/>
                  </a:lnTo>
                  <a:lnTo>
                    <a:pt x="1259" y="647"/>
                  </a:lnTo>
                  <a:lnTo>
                    <a:pt x="1230" y="463"/>
                  </a:lnTo>
                  <a:lnTo>
                    <a:pt x="1140" y="294"/>
                  </a:lnTo>
                  <a:lnTo>
                    <a:pt x="1043" y="190"/>
                  </a:lnTo>
                  <a:lnTo>
                    <a:pt x="961" y="109"/>
                  </a:lnTo>
                  <a:lnTo>
                    <a:pt x="894" y="65"/>
                  </a:lnTo>
                  <a:lnTo>
                    <a:pt x="786" y="18"/>
                  </a:lnTo>
                  <a:lnTo>
                    <a:pt x="642" y="0"/>
                  </a:lnTo>
                  <a:lnTo>
                    <a:pt x="440" y="23"/>
                  </a:lnTo>
                  <a:lnTo>
                    <a:pt x="366" y="44"/>
                  </a:lnTo>
                  <a:lnTo>
                    <a:pt x="292" y="58"/>
                  </a:lnTo>
                  <a:lnTo>
                    <a:pt x="229" y="79"/>
                  </a:lnTo>
                  <a:lnTo>
                    <a:pt x="178" y="103"/>
                  </a:lnTo>
                  <a:lnTo>
                    <a:pt x="127" y="127"/>
                  </a:lnTo>
                  <a:lnTo>
                    <a:pt x="82" y="158"/>
                  </a:lnTo>
                  <a:lnTo>
                    <a:pt x="41" y="197"/>
                  </a:lnTo>
                  <a:lnTo>
                    <a:pt x="0" y="243"/>
                  </a:lnTo>
                  <a:lnTo>
                    <a:pt x="76" y="215"/>
                  </a:lnTo>
                  <a:lnTo>
                    <a:pt x="144" y="194"/>
                  </a:lnTo>
                  <a:lnTo>
                    <a:pt x="212" y="179"/>
                  </a:lnTo>
                  <a:lnTo>
                    <a:pt x="280" y="164"/>
                  </a:lnTo>
                  <a:lnTo>
                    <a:pt x="336" y="149"/>
                  </a:lnTo>
                  <a:lnTo>
                    <a:pt x="397" y="149"/>
                  </a:lnTo>
                  <a:lnTo>
                    <a:pt x="458" y="141"/>
                  </a:lnTo>
                  <a:lnTo>
                    <a:pt x="511" y="146"/>
                  </a:lnTo>
                  <a:lnTo>
                    <a:pt x="565" y="152"/>
                  </a:lnTo>
                  <a:lnTo>
                    <a:pt x="618" y="166"/>
                  </a:lnTo>
                  <a:lnTo>
                    <a:pt x="669" y="186"/>
                  </a:lnTo>
                  <a:lnTo>
                    <a:pt x="715" y="205"/>
                  </a:lnTo>
                  <a:lnTo>
                    <a:pt x="760" y="239"/>
                  </a:lnTo>
                  <a:lnTo>
                    <a:pt x="811" y="267"/>
                  </a:lnTo>
                  <a:lnTo>
                    <a:pt x="855" y="307"/>
                  </a:lnTo>
                  <a:lnTo>
                    <a:pt x="899" y="348"/>
                  </a:lnTo>
                  <a:lnTo>
                    <a:pt x="971" y="464"/>
                  </a:lnTo>
                  <a:lnTo>
                    <a:pt x="1016" y="606"/>
                  </a:lnTo>
                  <a:lnTo>
                    <a:pt x="1027" y="774"/>
                  </a:lnTo>
                  <a:lnTo>
                    <a:pt x="1022" y="939"/>
                  </a:lnTo>
                  <a:lnTo>
                    <a:pt x="1002" y="1117"/>
                  </a:lnTo>
                  <a:lnTo>
                    <a:pt x="966" y="1279"/>
                  </a:lnTo>
                  <a:lnTo>
                    <a:pt x="933" y="1421"/>
                  </a:lnTo>
                  <a:lnTo>
                    <a:pt x="891" y="1532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6" name="Freeform 13">
              <a:extLst>
                <a:ext uri="{FF2B5EF4-FFF2-40B4-BE49-F238E27FC236}">
                  <a16:creationId xmlns:a16="http://schemas.microsoft.com/office/drawing/2014/main" id="{49EFB9EC-E513-5228-1D3B-05EE69658687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0" y="2610"/>
              <a:ext cx="801" cy="459"/>
            </a:xfrm>
            <a:custGeom>
              <a:avLst/>
              <a:gdLst>
                <a:gd name="T0" fmla="*/ 0 w 801"/>
                <a:gd name="T1" fmla="*/ 0 h 459"/>
                <a:gd name="T2" fmla="*/ 37 w 801"/>
                <a:gd name="T3" fmla="*/ 69 h 459"/>
                <a:gd name="T4" fmla="*/ 68 w 801"/>
                <a:gd name="T5" fmla="*/ 132 h 459"/>
                <a:gd name="T6" fmla="*/ 110 w 801"/>
                <a:gd name="T7" fmla="*/ 188 h 459"/>
                <a:gd name="T8" fmla="*/ 149 w 801"/>
                <a:gd name="T9" fmla="*/ 229 h 459"/>
                <a:gd name="T10" fmla="*/ 192 w 801"/>
                <a:gd name="T11" fmla="*/ 278 h 459"/>
                <a:gd name="T12" fmla="*/ 250 w 801"/>
                <a:gd name="T13" fmla="*/ 314 h 459"/>
                <a:gd name="T14" fmla="*/ 308 w 801"/>
                <a:gd name="T15" fmla="*/ 336 h 459"/>
                <a:gd name="T16" fmla="*/ 365 w 801"/>
                <a:gd name="T17" fmla="*/ 365 h 459"/>
                <a:gd name="T18" fmla="*/ 430 w 801"/>
                <a:gd name="T19" fmla="*/ 381 h 459"/>
                <a:gd name="T20" fmla="*/ 501 w 801"/>
                <a:gd name="T21" fmla="*/ 390 h 459"/>
                <a:gd name="T22" fmla="*/ 573 w 801"/>
                <a:gd name="T23" fmla="*/ 392 h 459"/>
                <a:gd name="T24" fmla="*/ 646 w 801"/>
                <a:gd name="T25" fmla="*/ 381 h 459"/>
                <a:gd name="T26" fmla="*/ 726 w 801"/>
                <a:gd name="T27" fmla="*/ 362 h 459"/>
                <a:gd name="T28" fmla="*/ 801 w 801"/>
                <a:gd name="T29" fmla="*/ 335 h 459"/>
                <a:gd name="T30" fmla="*/ 731 w 801"/>
                <a:gd name="T31" fmla="*/ 377 h 459"/>
                <a:gd name="T32" fmla="*/ 662 w 801"/>
                <a:gd name="T33" fmla="*/ 404 h 459"/>
                <a:gd name="T34" fmla="*/ 594 w 801"/>
                <a:gd name="T35" fmla="*/ 432 h 459"/>
                <a:gd name="T36" fmla="*/ 532 w 801"/>
                <a:gd name="T37" fmla="*/ 445 h 459"/>
                <a:gd name="T38" fmla="*/ 471 w 801"/>
                <a:gd name="T39" fmla="*/ 459 h 459"/>
                <a:gd name="T40" fmla="*/ 411 w 801"/>
                <a:gd name="T41" fmla="*/ 458 h 459"/>
                <a:gd name="T42" fmla="*/ 350 w 801"/>
                <a:gd name="T43" fmla="*/ 458 h 459"/>
                <a:gd name="T44" fmla="*/ 291 w 801"/>
                <a:gd name="T45" fmla="*/ 450 h 459"/>
                <a:gd name="T46" fmla="*/ 244 w 801"/>
                <a:gd name="T47" fmla="*/ 436 h 459"/>
                <a:gd name="T48" fmla="*/ 192 w 801"/>
                <a:gd name="T49" fmla="*/ 415 h 459"/>
                <a:gd name="T50" fmla="*/ 145 w 801"/>
                <a:gd name="T51" fmla="*/ 394 h 459"/>
                <a:gd name="T52" fmla="*/ 100 w 801"/>
                <a:gd name="T53" fmla="*/ 373 h 459"/>
                <a:gd name="T54" fmla="*/ 60 w 801"/>
                <a:gd name="T55" fmla="*/ 347 h 459"/>
                <a:gd name="T56" fmla="*/ 0 w 801"/>
                <a:gd name="T57" fmla="*/ 294 h 459"/>
                <a:gd name="T58" fmla="*/ 0 w 801"/>
                <a:gd name="T59" fmla="*/ 0 h 459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0" t="0" r="r" b="b"/>
              <a:pathLst>
                <a:path w="801" h="459">
                  <a:moveTo>
                    <a:pt x="0" y="0"/>
                  </a:moveTo>
                  <a:lnTo>
                    <a:pt x="37" y="69"/>
                  </a:lnTo>
                  <a:lnTo>
                    <a:pt x="68" y="132"/>
                  </a:lnTo>
                  <a:lnTo>
                    <a:pt x="110" y="188"/>
                  </a:lnTo>
                  <a:lnTo>
                    <a:pt x="149" y="229"/>
                  </a:lnTo>
                  <a:lnTo>
                    <a:pt x="192" y="278"/>
                  </a:lnTo>
                  <a:lnTo>
                    <a:pt x="250" y="314"/>
                  </a:lnTo>
                  <a:lnTo>
                    <a:pt x="308" y="336"/>
                  </a:lnTo>
                  <a:lnTo>
                    <a:pt x="365" y="365"/>
                  </a:lnTo>
                  <a:lnTo>
                    <a:pt x="430" y="381"/>
                  </a:lnTo>
                  <a:lnTo>
                    <a:pt x="501" y="390"/>
                  </a:lnTo>
                  <a:lnTo>
                    <a:pt x="573" y="392"/>
                  </a:lnTo>
                  <a:lnTo>
                    <a:pt x="646" y="381"/>
                  </a:lnTo>
                  <a:lnTo>
                    <a:pt x="726" y="362"/>
                  </a:lnTo>
                  <a:lnTo>
                    <a:pt x="801" y="335"/>
                  </a:lnTo>
                  <a:lnTo>
                    <a:pt x="731" y="377"/>
                  </a:lnTo>
                  <a:lnTo>
                    <a:pt x="662" y="404"/>
                  </a:lnTo>
                  <a:lnTo>
                    <a:pt x="594" y="432"/>
                  </a:lnTo>
                  <a:lnTo>
                    <a:pt x="532" y="445"/>
                  </a:lnTo>
                  <a:lnTo>
                    <a:pt x="471" y="459"/>
                  </a:lnTo>
                  <a:lnTo>
                    <a:pt x="411" y="458"/>
                  </a:lnTo>
                  <a:lnTo>
                    <a:pt x="350" y="458"/>
                  </a:lnTo>
                  <a:lnTo>
                    <a:pt x="291" y="450"/>
                  </a:lnTo>
                  <a:lnTo>
                    <a:pt x="244" y="436"/>
                  </a:lnTo>
                  <a:lnTo>
                    <a:pt x="192" y="415"/>
                  </a:lnTo>
                  <a:lnTo>
                    <a:pt x="145" y="394"/>
                  </a:lnTo>
                  <a:lnTo>
                    <a:pt x="100" y="373"/>
                  </a:lnTo>
                  <a:lnTo>
                    <a:pt x="60" y="347"/>
                  </a:lnTo>
                  <a:lnTo>
                    <a:pt x="0" y="2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7" name="Freeform 14">
              <a:extLst>
                <a:ext uri="{FF2B5EF4-FFF2-40B4-BE49-F238E27FC236}">
                  <a16:creationId xmlns:a16="http://schemas.microsoft.com/office/drawing/2014/main" id="{EC2128AE-C930-61CB-66EB-B0DD00A56196}"/>
                </a:ext>
              </a:extLst>
            </p:cNvPr>
            <p:cNvSpPr>
              <a:spLocks/>
            </p:cNvSpPr>
            <p:nvPr userDrawn="1"/>
          </p:nvSpPr>
          <p:spPr bwMode="ltGray">
            <a:xfrm rot="373331" flipH="1">
              <a:off x="898" y="2855"/>
              <a:ext cx="354" cy="464"/>
            </a:xfrm>
            <a:custGeom>
              <a:avLst/>
              <a:gdLst>
                <a:gd name="T0" fmla="*/ 687 w 117"/>
                <a:gd name="T1" fmla="*/ 0 h 132"/>
                <a:gd name="T2" fmla="*/ 0 w 117"/>
                <a:gd name="T3" fmla="*/ 309 h 132"/>
                <a:gd name="T4" fmla="*/ 27 w 117"/>
                <a:gd name="T5" fmla="*/ 320 h 132"/>
                <a:gd name="T6" fmla="*/ 127 w 117"/>
                <a:gd name="T7" fmla="*/ 359 h 132"/>
                <a:gd name="T8" fmla="*/ 266 w 117"/>
                <a:gd name="T9" fmla="*/ 446 h 132"/>
                <a:gd name="T10" fmla="*/ 421 w 117"/>
                <a:gd name="T11" fmla="*/ 580 h 132"/>
                <a:gd name="T12" fmla="*/ 605 w 117"/>
                <a:gd name="T13" fmla="*/ 766 h 132"/>
                <a:gd name="T14" fmla="*/ 769 w 117"/>
                <a:gd name="T15" fmla="*/ 988 h 132"/>
                <a:gd name="T16" fmla="*/ 935 w 117"/>
                <a:gd name="T17" fmla="*/ 1272 h 132"/>
                <a:gd name="T18" fmla="*/ 1062 w 117"/>
                <a:gd name="T19" fmla="*/ 1631 h 132"/>
                <a:gd name="T20" fmla="*/ 1071 w 117"/>
                <a:gd name="T21" fmla="*/ 1483 h 132"/>
                <a:gd name="T22" fmla="*/ 1053 w 117"/>
                <a:gd name="T23" fmla="*/ 1322 h 132"/>
                <a:gd name="T24" fmla="*/ 989 w 117"/>
                <a:gd name="T25" fmla="*/ 1111 h 132"/>
                <a:gd name="T26" fmla="*/ 908 w 117"/>
                <a:gd name="T27" fmla="*/ 914 h 132"/>
                <a:gd name="T28" fmla="*/ 814 w 117"/>
                <a:gd name="T29" fmla="*/ 717 h 132"/>
                <a:gd name="T30" fmla="*/ 714 w 117"/>
                <a:gd name="T31" fmla="*/ 555 h 132"/>
                <a:gd name="T32" fmla="*/ 614 w 117"/>
                <a:gd name="T33" fmla="*/ 446 h 132"/>
                <a:gd name="T34" fmla="*/ 529 w 117"/>
                <a:gd name="T35" fmla="*/ 394 h 132"/>
                <a:gd name="T36" fmla="*/ 632 w 117"/>
                <a:gd name="T37" fmla="*/ 359 h 132"/>
                <a:gd name="T38" fmla="*/ 723 w 117"/>
                <a:gd name="T39" fmla="*/ 344 h 132"/>
                <a:gd name="T40" fmla="*/ 814 w 117"/>
                <a:gd name="T41" fmla="*/ 320 h 132"/>
                <a:gd name="T42" fmla="*/ 899 w 117"/>
                <a:gd name="T43" fmla="*/ 309 h 132"/>
                <a:gd name="T44" fmla="*/ 962 w 117"/>
                <a:gd name="T45" fmla="*/ 295 h 132"/>
                <a:gd name="T46" fmla="*/ 998 w 117"/>
                <a:gd name="T47" fmla="*/ 271 h 132"/>
                <a:gd name="T48" fmla="*/ 1035 w 117"/>
                <a:gd name="T49" fmla="*/ 260 h 132"/>
                <a:gd name="T50" fmla="*/ 1044 w 117"/>
                <a:gd name="T51" fmla="*/ 260 h 132"/>
                <a:gd name="T52" fmla="*/ 687 w 117"/>
                <a:gd name="T53" fmla="*/ 0 h 132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0" t="0" r="r" b="b"/>
              <a:pathLst>
                <a:path w="117" h="132">
                  <a:moveTo>
                    <a:pt x="75" y="0"/>
                  </a:moveTo>
                  <a:lnTo>
                    <a:pt x="0" y="25"/>
                  </a:lnTo>
                  <a:lnTo>
                    <a:pt x="3" y="26"/>
                  </a:lnTo>
                  <a:lnTo>
                    <a:pt x="14" y="29"/>
                  </a:lnTo>
                  <a:lnTo>
                    <a:pt x="29" y="36"/>
                  </a:lnTo>
                  <a:lnTo>
                    <a:pt x="46" y="47"/>
                  </a:lnTo>
                  <a:lnTo>
                    <a:pt x="66" y="62"/>
                  </a:lnTo>
                  <a:lnTo>
                    <a:pt x="84" y="80"/>
                  </a:lnTo>
                  <a:lnTo>
                    <a:pt x="102" y="103"/>
                  </a:lnTo>
                  <a:lnTo>
                    <a:pt x="116" y="132"/>
                  </a:lnTo>
                  <a:lnTo>
                    <a:pt x="117" y="120"/>
                  </a:lnTo>
                  <a:lnTo>
                    <a:pt x="115" y="107"/>
                  </a:lnTo>
                  <a:lnTo>
                    <a:pt x="108" y="90"/>
                  </a:lnTo>
                  <a:lnTo>
                    <a:pt x="99" y="74"/>
                  </a:lnTo>
                  <a:lnTo>
                    <a:pt x="89" y="58"/>
                  </a:lnTo>
                  <a:lnTo>
                    <a:pt x="78" y="45"/>
                  </a:lnTo>
                  <a:lnTo>
                    <a:pt x="67" y="36"/>
                  </a:lnTo>
                  <a:lnTo>
                    <a:pt x="58" y="32"/>
                  </a:lnTo>
                  <a:lnTo>
                    <a:pt x="69" y="29"/>
                  </a:lnTo>
                  <a:lnTo>
                    <a:pt x="79" y="28"/>
                  </a:lnTo>
                  <a:lnTo>
                    <a:pt x="89" y="26"/>
                  </a:lnTo>
                  <a:lnTo>
                    <a:pt x="98" y="25"/>
                  </a:lnTo>
                  <a:lnTo>
                    <a:pt x="105" y="24"/>
                  </a:lnTo>
                  <a:lnTo>
                    <a:pt x="109" y="22"/>
                  </a:lnTo>
                  <a:lnTo>
                    <a:pt x="113" y="21"/>
                  </a:lnTo>
                  <a:lnTo>
                    <a:pt x="114" y="21"/>
                  </a:lnTo>
                  <a:lnTo>
                    <a:pt x="75" y="0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8" name="Freeform 15">
              <a:extLst>
                <a:ext uri="{FF2B5EF4-FFF2-40B4-BE49-F238E27FC236}">
                  <a16:creationId xmlns:a16="http://schemas.microsoft.com/office/drawing/2014/main" id="{1D81D53A-7839-1BD6-B272-AA0324ECE66F}"/>
                </a:ext>
              </a:extLst>
            </p:cNvPr>
            <p:cNvSpPr>
              <a:spLocks/>
            </p:cNvSpPr>
            <p:nvPr userDrawn="1"/>
          </p:nvSpPr>
          <p:spPr bwMode="ltGray">
            <a:xfrm rot="373331" flipH="1">
              <a:off x="799" y="2979"/>
              <a:ext cx="87" cy="274"/>
            </a:xfrm>
            <a:custGeom>
              <a:avLst/>
              <a:gdLst>
                <a:gd name="T0" fmla="*/ 261 w 29"/>
                <a:gd name="T1" fmla="*/ 0 h 77"/>
                <a:gd name="T2" fmla="*/ 207 w 29"/>
                <a:gd name="T3" fmla="*/ 0 h 77"/>
                <a:gd name="T4" fmla="*/ 144 w 29"/>
                <a:gd name="T5" fmla="*/ 50 h 77"/>
                <a:gd name="T6" fmla="*/ 81 w 29"/>
                <a:gd name="T7" fmla="*/ 114 h 77"/>
                <a:gd name="T8" fmla="*/ 36 w 29"/>
                <a:gd name="T9" fmla="*/ 242 h 77"/>
                <a:gd name="T10" fmla="*/ 9 w 29"/>
                <a:gd name="T11" fmla="*/ 381 h 77"/>
                <a:gd name="T12" fmla="*/ 0 w 29"/>
                <a:gd name="T13" fmla="*/ 559 h 77"/>
                <a:gd name="T14" fmla="*/ 27 w 29"/>
                <a:gd name="T15" fmla="*/ 762 h 77"/>
                <a:gd name="T16" fmla="*/ 99 w 29"/>
                <a:gd name="T17" fmla="*/ 975 h 77"/>
                <a:gd name="T18" fmla="*/ 135 w 29"/>
                <a:gd name="T19" fmla="*/ 673 h 77"/>
                <a:gd name="T20" fmla="*/ 171 w 29"/>
                <a:gd name="T21" fmla="*/ 470 h 77"/>
                <a:gd name="T22" fmla="*/ 207 w 29"/>
                <a:gd name="T23" fmla="*/ 278 h 77"/>
                <a:gd name="T24" fmla="*/ 261 w 29"/>
                <a:gd name="T25" fmla="*/ 0 h 77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29" h="77">
                  <a:moveTo>
                    <a:pt x="29" y="0"/>
                  </a:moveTo>
                  <a:lnTo>
                    <a:pt x="23" y="0"/>
                  </a:lnTo>
                  <a:lnTo>
                    <a:pt x="16" y="4"/>
                  </a:lnTo>
                  <a:lnTo>
                    <a:pt x="9" y="9"/>
                  </a:lnTo>
                  <a:lnTo>
                    <a:pt x="4" y="19"/>
                  </a:lnTo>
                  <a:lnTo>
                    <a:pt x="1" y="30"/>
                  </a:lnTo>
                  <a:lnTo>
                    <a:pt x="0" y="44"/>
                  </a:lnTo>
                  <a:lnTo>
                    <a:pt x="3" y="60"/>
                  </a:lnTo>
                  <a:lnTo>
                    <a:pt x="11" y="77"/>
                  </a:lnTo>
                  <a:lnTo>
                    <a:pt x="15" y="53"/>
                  </a:lnTo>
                  <a:lnTo>
                    <a:pt x="19" y="37"/>
                  </a:lnTo>
                  <a:lnTo>
                    <a:pt x="23" y="22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9" name="Freeform 16">
              <a:extLst>
                <a:ext uri="{FF2B5EF4-FFF2-40B4-BE49-F238E27FC236}">
                  <a16:creationId xmlns:a16="http://schemas.microsoft.com/office/drawing/2014/main" id="{AC1E5D0C-8348-6935-CCC4-3FF9AB7BC40A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190" y="3273"/>
              <a:ext cx="1108" cy="1047"/>
            </a:xfrm>
            <a:custGeom>
              <a:avLst/>
              <a:gdLst>
                <a:gd name="T0" fmla="*/ 784 w 1108"/>
                <a:gd name="T1" fmla="*/ 1047 h 1047"/>
                <a:gd name="T2" fmla="*/ 692 w 1108"/>
                <a:gd name="T3" fmla="*/ 1011 h 1047"/>
                <a:gd name="T4" fmla="*/ 607 w 1108"/>
                <a:gd name="T5" fmla="*/ 945 h 1047"/>
                <a:gd name="T6" fmla="*/ 517 w 1108"/>
                <a:gd name="T7" fmla="*/ 861 h 1047"/>
                <a:gd name="T8" fmla="*/ 432 w 1108"/>
                <a:gd name="T9" fmla="*/ 776 h 1047"/>
                <a:gd name="T10" fmla="*/ 350 w 1108"/>
                <a:gd name="T11" fmla="*/ 677 h 1047"/>
                <a:gd name="T12" fmla="*/ 266 w 1108"/>
                <a:gd name="T13" fmla="*/ 563 h 1047"/>
                <a:gd name="T14" fmla="*/ 188 w 1108"/>
                <a:gd name="T15" fmla="*/ 447 h 1047"/>
                <a:gd name="T16" fmla="*/ 122 w 1108"/>
                <a:gd name="T17" fmla="*/ 325 h 1047"/>
                <a:gd name="T18" fmla="*/ 65 w 1108"/>
                <a:gd name="T19" fmla="*/ 211 h 1047"/>
                <a:gd name="T20" fmla="*/ 21 w 1108"/>
                <a:gd name="T21" fmla="*/ 101 h 1047"/>
                <a:gd name="T22" fmla="*/ 0 w 1108"/>
                <a:gd name="T23" fmla="*/ 0 h 1047"/>
                <a:gd name="T24" fmla="*/ 109 w 1108"/>
                <a:gd name="T25" fmla="*/ 217 h 1047"/>
                <a:gd name="T26" fmla="*/ 209 w 1108"/>
                <a:gd name="T27" fmla="*/ 378 h 1047"/>
                <a:gd name="T28" fmla="*/ 294 w 1108"/>
                <a:gd name="T29" fmla="*/ 500 h 1047"/>
                <a:gd name="T30" fmla="*/ 373 w 1108"/>
                <a:gd name="T31" fmla="*/ 590 h 1047"/>
                <a:gd name="T32" fmla="*/ 441 w 1108"/>
                <a:gd name="T33" fmla="*/ 661 h 1047"/>
                <a:gd name="T34" fmla="*/ 506 w 1108"/>
                <a:gd name="T35" fmla="*/ 713 h 1047"/>
                <a:gd name="T36" fmla="*/ 564 w 1108"/>
                <a:gd name="T37" fmla="*/ 754 h 1047"/>
                <a:gd name="T38" fmla="*/ 620 w 1108"/>
                <a:gd name="T39" fmla="*/ 801 h 1047"/>
                <a:gd name="T40" fmla="*/ 754 w 1108"/>
                <a:gd name="T41" fmla="*/ 899 h 1047"/>
                <a:gd name="T42" fmla="*/ 925 w 1108"/>
                <a:gd name="T43" fmla="*/ 977 h 1047"/>
                <a:gd name="T44" fmla="*/ 1108 w 1108"/>
                <a:gd name="T45" fmla="*/ 1047 h 1047"/>
                <a:gd name="T46" fmla="*/ 784 w 1108"/>
                <a:gd name="T47" fmla="*/ 1047 h 1047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0" t="0" r="r" b="b"/>
              <a:pathLst>
                <a:path w="1108" h="1047">
                  <a:moveTo>
                    <a:pt x="784" y="1047"/>
                  </a:moveTo>
                  <a:lnTo>
                    <a:pt x="692" y="1011"/>
                  </a:lnTo>
                  <a:lnTo>
                    <a:pt x="607" y="945"/>
                  </a:lnTo>
                  <a:lnTo>
                    <a:pt x="517" y="861"/>
                  </a:lnTo>
                  <a:lnTo>
                    <a:pt x="432" y="776"/>
                  </a:lnTo>
                  <a:lnTo>
                    <a:pt x="350" y="677"/>
                  </a:lnTo>
                  <a:lnTo>
                    <a:pt x="266" y="563"/>
                  </a:lnTo>
                  <a:lnTo>
                    <a:pt x="188" y="447"/>
                  </a:lnTo>
                  <a:lnTo>
                    <a:pt x="122" y="325"/>
                  </a:lnTo>
                  <a:lnTo>
                    <a:pt x="65" y="211"/>
                  </a:lnTo>
                  <a:lnTo>
                    <a:pt x="21" y="101"/>
                  </a:lnTo>
                  <a:lnTo>
                    <a:pt x="0" y="0"/>
                  </a:lnTo>
                  <a:lnTo>
                    <a:pt x="109" y="217"/>
                  </a:lnTo>
                  <a:lnTo>
                    <a:pt x="209" y="378"/>
                  </a:lnTo>
                  <a:lnTo>
                    <a:pt x="294" y="500"/>
                  </a:lnTo>
                  <a:lnTo>
                    <a:pt x="373" y="590"/>
                  </a:lnTo>
                  <a:lnTo>
                    <a:pt x="441" y="661"/>
                  </a:lnTo>
                  <a:lnTo>
                    <a:pt x="506" y="713"/>
                  </a:lnTo>
                  <a:lnTo>
                    <a:pt x="564" y="754"/>
                  </a:lnTo>
                  <a:lnTo>
                    <a:pt x="620" y="801"/>
                  </a:lnTo>
                  <a:lnTo>
                    <a:pt x="754" y="899"/>
                  </a:lnTo>
                  <a:lnTo>
                    <a:pt x="925" y="977"/>
                  </a:lnTo>
                  <a:lnTo>
                    <a:pt x="1108" y="1047"/>
                  </a:lnTo>
                  <a:lnTo>
                    <a:pt x="784" y="1047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800"/>
            </a:p>
          </p:txBody>
        </p:sp>
        <p:grpSp>
          <p:nvGrpSpPr>
            <p:cNvPr id="10" name="Group 17">
              <a:extLst>
                <a:ext uri="{FF2B5EF4-FFF2-40B4-BE49-F238E27FC236}">
                  <a16:creationId xmlns:a16="http://schemas.microsoft.com/office/drawing/2014/main" id="{5848C53A-13DA-C600-8D66-D39856CAA7FA}"/>
                </a:ext>
              </a:extLst>
            </p:cNvPr>
            <p:cNvGrpSpPr>
              <a:grpSpLocks/>
            </p:cNvGrpSpPr>
            <p:nvPr userDrawn="1"/>
          </p:nvGrpSpPr>
          <p:grpSpPr bwMode="auto">
            <a:xfrm rot="3220060">
              <a:off x="2636" y="751"/>
              <a:ext cx="569" cy="636"/>
              <a:chOff x="1727" y="866"/>
              <a:chExt cx="129" cy="157"/>
            </a:xfrm>
          </p:grpSpPr>
          <p:sp>
            <p:nvSpPr>
              <p:cNvPr id="34" name="Freeform 18">
                <a:extLst>
                  <a:ext uri="{FF2B5EF4-FFF2-40B4-BE49-F238E27FC236}">
                    <a16:creationId xmlns:a16="http://schemas.microsoft.com/office/drawing/2014/main" id="{6EA54517-ECCE-2F39-1CAA-85B236F56391}"/>
                  </a:ext>
                </a:extLst>
              </p:cNvPr>
              <p:cNvSpPr>
                <a:spLocks/>
              </p:cNvSpPr>
              <p:nvPr userDrawn="1"/>
            </p:nvSpPr>
            <p:spPr bwMode="ltGray">
              <a:xfrm>
                <a:off x="1727" y="866"/>
                <a:ext cx="41" cy="59"/>
              </a:xfrm>
              <a:custGeom>
                <a:avLst/>
                <a:gdLst>
                  <a:gd name="T0" fmla="*/ 20 w 83"/>
                  <a:gd name="T1" fmla="*/ 7 h 117"/>
                  <a:gd name="T2" fmla="*/ 6 w 83"/>
                  <a:gd name="T3" fmla="*/ 0 h 117"/>
                  <a:gd name="T4" fmla="*/ 0 w 83"/>
                  <a:gd name="T5" fmla="*/ 30 h 117"/>
                  <a:gd name="T6" fmla="*/ 20 w 83"/>
                  <a:gd name="T7" fmla="*/ 7 h 11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83" h="117">
                    <a:moveTo>
                      <a:pt x="83" y="28"/>
                    </a:moveTo>
                    <a:lnTo>
                      <a:pt x="27" y="0"/>
                    </a:lnTo>
                    <a:lnTo>
                      <a:pt x="0" y="117"/>
                    </a:lnTo>
                    <a:lnTo>
                      <a:pt x="83" y="28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sp>
            <p:nvSpPr>
              <p:cNvPr id="35" name="Freeform 19">
                <a:extLst>
                  <a:ext uri="{FF2B5EF4-FFF2-40B4-BE49-F238E27FC236}">
                    <a16:creationId xmlns:a16="http://schemas.microsoft.com/office/drawing/2014/main" id="{630C018B-7C1C-CAF0-EEA8-B4D45E8F8C42}"/>
                  </a:ext>
                </a:extLst>
              </p:cNvPr>
              <p:cNvSpPr>
                <a:spLocks/>
              </p:cNvSpPr>
              <p:nvPr userDrawn="1"/>
            </p:nvSpPr>
            <p:spPr bwMode="ltGray">
              <a:xfrm>
                <a:off x="1786" y="894"/>
                <a:ext cx="70" cy="49"/>
              </a:xfrm>
              <a:custGeom>
                <a:avLst/>
                <a:gdLst>
                  <a:gd name="T0" fmla="*/ 0 w 140"/>
                  <a:gd name="T1" fmla="*/ 25 h 98"/>
                  <a:gd name="T2" fmla="*/ 30 w 140"/>
                  <a:gd name="T3" fmla="*/ 0 h 98"/>
                  <a:gd name="T4" fmla="*/ 35 w 140"/>
                  <a:gd name="T5" fmla="*/ 13 h 98"/>
                  <a:gd name="T6" fmla="*/ 0 w 140"/>
                  <a:gd name="T7" fmla="*/ 25 h 98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40" h="98">
                    <a:moveTo>
                      <a:pt x="0" y="98"/>
                    </a:moveTo>
                    <a:lnTo>
                      <a:pt x="118" y="0"/>
                    </a:lnTo>
                    <a:lnTo>
                      <a:pt x="140" y="49"/>
                    </a:lnTo>
                    <a:lnTo>
                      <a:pt x="0" y="98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sp>
            <p:nvSpPr>
              <p:cNvPr id="36" name="Freeform 20">
                <a:extLst>
                  <a:ext uri="{FF2B5EF4-FFF2-40B4-BE49-F238E27FC236}">
                    <a16:creationId xmlns:a16="http://schemas.microsoft.com/office/drawing/2014/main" id="{3750C772-840D-907C-ECF1-0C36DA03B6E0}"/>
                  </a:ext>
                </a:extLst>
              </p:cNvPr>
              <p:cNvSpPr>
                <a:spLocks/>
              </p:cNvSpPr>
              <p:nvPr userDrawn="1"/>
            </p:nvSpPr>
            <p:spPr bwMode="ltGray">
              <a:xfrm>
                <a:off x="1772" y="998"/>
                <a:ext cx="73" cy="25"/>
              </a:xfrm>
              <a:custGeom>
                <a:avLst/>
                <a:gdLst>
                  <a:gd name="T0" fmla="*/ 0 w 145"/>
                  <a:gd name="T1" fmla="*/ 2 h 49"/>
                  <a:gd name="T2" fmla="*/ 37 w 145"/>
                  <a:gd name="T3" fmla="*/ 0 h 49"/>
                  <a:gd name="T4" fmla="*/ 33 w 145"/>
                  <a:gd name="T5" fmla="*/ 13 h 49"/>
                  <a:gd name="T6" fmla="*/ 0 w 145"/>
                  <a:gd name="T7" fmla="*/ 2 h 49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45" h="49">
                    <a:moveTo>
                      <a:pt x="0" y="7"/>
                    </a:moveTo>
                    <a:lnTo>
                      <a:pt x="145" y="0"/>
                    </a:lnTo>
                    <a:lnTo>
                      <a:pt x="131" y="49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</p:grpSp>
        <p:grpSp>
          <p:nvGrpSpPr>
            <p:cNvPr id="11" name="Group 21">
              <a:extLst>
                <a:ext uri="{FF2B5EF4-FFF2-40B4-BE49-F238E27FC236}">
                  <a16:creationId xmlns:a16="http://schemas.microsoft.com/office/drawing/2014/main" id="{E5544157-7476-FBF0-06EA-8EF35BED6044}"/>
                </a:ext>
              </a:extLst>
            </p:cNvPr>
            <p:cNvGrpSpPr>
              <a:grpSpLocks/>
            </p:cNvGrpSpPr>
            <p:nvPr userDrawn="1"/>
          </p:nvGrpSpPr>
          <p:grpSpPr bwMode="auto">
            <a:xfrm rot="-6691250">
              <a:off x="3592" y="-51"/>
              <a:ext cx="356" cy="608"/>
              <a:chOff x="1778" y="866"/>
              <a:chExt cx="129" cy="157"/>
            </a:xfrm>
          </p:grpSpPr>
          <p:sp>
            <p:nvSpPr>
              <p:cNvPr id="31" name="Freeform 22">
                <a:extLst>
                  <a:ext uri="{FF2B5EF4-FFF2-40B4-BE49-F238E27FC236}">
                    <a16:creationId xmlns:a16="http://schemas.microsoft.com/office/drawing/2014/main" id="{DFE6A4C5-C0A3-11A3-2A68-950D2CE6E13C}"/>
                  </a:ext>
                </a:extLst>
              </p:cNvPr>
              <p:cNvSpPr>
                <a:spLocks/>
              </p:cNvSpPr>
              <p:nvPr userDrawn="1"/>
            </p:nvSpPr>
            <p:spPr bwMode="ltGray">
              <a:xfrm>
                <a:off x="1779" y="866"/>
                <a:ext cx="41" cy="59"/>
              </a:xfrm>
              <a:custGeom>
                <a:avLst/>
                <a:gdLst>
                  <a:gd name="T0" fmla="*/ 20 w 83"/>
                  <a:gd name="T1" fmla="*/ 7 h 117"/>
                  <a:gd name="T2" fmla="*/ 6 w 83"/>
                  <a:gd name="T3" fmla="*/ 0 h 117"/>
                  <a:gd name="T4" fmla="*/ 0 w 83"/>
                  <a:gd name="T5" fmla="*/ 30 h 117"/>
                  <a:gd name="T6" fmla="*/ 20 w 83"/>
                  <a:gd name="T7" fmla="*/ 7 h 11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83" h="117">
                    <a:moveTo>
                      <a:pt x="83" y="28"/>
                    </a:moveTo>
                    <a:lnTo>
                      <a:pt x="27" y="0"/>
                    </a:lnTo>
                    <a:lnTo>
                      <a:pt x="0" y="117"/>
                    </a:lnTo>
                    <a:lnTo>
                      <a:pt x="83" y="28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sp>
            <p:nvSpPr>
              <p:cNvPr id="32" name="Freeform 23">
                <a:extLst>
                  <a:ext uri="{FF2B5EF4-FFF2-40B4-BE49-F238E27FC236}">
                    <a16:creationId xmlns:a16="http://schemas.microsoft.com/office/drawing/2014/main" id="{EDC143A3-2944-C19C-7AE1-5F8FA69C1FE6}"/>
                  </a:ext>
                </a:extLst>
              </p:cNvPr>
              <p:cNvSpPr>
                <a:spLocks/>
              </p:cNvSpPr>
              <p:nvPr userDrawn="1"/>
            </p:nvSpPr>
            <p:spPr bwMode="ltGray">
              <a:xfrm>
                <a:off x="1838" y="894"/>
                <a:ext cx="70" cy="49"/>
              </a:xfrm>
              <a:custGeom>
                <a:avLst/>
                <a:gdLst>
                  <a:gd name="T0" fmla="*/ 0 w 140"/>
                  <a:gd name="T1" fmla="*/ 25 h 98"/>
                  <a:gd name="T2" fmla="*/ 30 w 140"/>
                  <a:gd name="T3" fmla="*/ 0 h 98"/>
                  <a:gd name="T4" fmla="*/ 35 w 140"/>
                  <a:gd name="T5" fmla="*/ 13 h 98"/>
                  <a:gd name="T6" fmla="*/ 0 w 140"/>
                  <a:gd name="T7" fmla="*/ 25 h 98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40" h="98">
                    <a:moveTo>
                      <a:pt x="0" y="98"/>
                    </a:moveTo>
                    <a:lnTo>
                      <a:pt x="118" y="0"/>
                    </a:lnTo>
                    <a:lnTo>
                      <a:pt x="140" y="49"/>
                    </a:lnTo>
                    <a:lnTo>
                      <a:pt x="0" y="98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sp>
            <p:nvSpPr>
              <p:cNvPr id="33" name="Freeform 24">
                <a:extLst>
                  <a:ext uri="{FF2B5EF4-FFF2-40B4-BE49-F238E27FC236}">
                    <a16:creationId xmlns:a16="http://schemas.microsoft.com/office/drawing/2014/main" id="{5365F9F3-659F-9E62-E5C9-CD6FA08F4FF7}"/>
                  </a:ext>
                </a:extLst>
              </p:cNvPr>
              <p:cNvSpPr>
                <a:spLocks/>
              </p:cNvSpPr>
              <p:nvPr userDrawn="1"/>
            </p:nvSpPr>
            <p:spPr bwMode="ltGray">
              <a:xfrm>
                <a:off x="1822" y="998"/>
                <a:ext cx="73" cy="25"/>
              </a:xfrm>
              <a:custGeom>
                <a:avLst/>
                <a:gdLst>
                  <a:gd name="T0" fmla="*/ 0 w 145"/>
                  <a:gd name="T1" fmla="*/ 2 h 49"/>
                  <a:gd name="T2" fmla="*/ 37 w 145"/>
                  <a:gd name="T3" fmla="*/ 0 h 49"/>
                  <a:gd name="T4" fmla="*/ 33 w 145"/>
                  <a:gd name="T5" fmla="*/ 13 h 49"/>
                  <a:gd name="T6" fmla="*/ 0 w 145"/>
                  <a:gd name="T7" fmla="*/ 2 h 49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45" h="49">
                    <a:moveTo>
                      <a:pt x="0" y="7"/>
                    </a:moveTo>
                    <a:lnTo>
                      <a:pt x="145" y="0"/>
                    </a:lnTo>
                    <a:lnTo>
                      <a:pt x="131" y="49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</p:grpSp>
        <p:grpSp>
          <p:nvGrpSpPr>
            <p:cNvPr id="12" name="Group 25">
              <a:extLst>
                <a:ext uri="{FF2B5EF4-FFF2-40B4-BE49-F238E27FC236}">
                  <a16:creationId xmlns:a16="http://schemas.microsoft.com/office/drawing/2014/main" id="{88B6B150-F311-9D2D-57F5-EC1F34402505}"/>
                </a:ext>
              </a:extLst>
            </p:cNvPr>
            <p:cNvGrpSpPr>
              <a:grpSpLocks/>
            </p:cNvGrpSpPr>
            <p:nvPr userDrawn="1"/>
          </p:nvGrpSpPr>
          <p:grpSpPr bwMode="auto">
            <a:xfrm rot="8524840">
              <a:off x="677" y="3258"/>
              <a:ext cx="500" cy="500"/>
              <a:chOff x="1727" y="917"/>
              <a:chExt cx="129" cy="156"/>
            </a:xfrm>
          </p:grpSpPr>
          <p:sp>
            <p:nvSpPr>
              <p:cNvPr id="28" name="Freeform 26">
                <a:extLst>
                  <a:ext uri="{FF2B5EF4-FFF2-40B4-BE49-F238E27FC236}">
                    <a16:creationId xmlns:a16="http://schemas.microsoft.com/office/drawing/2014/main" id="{0D154798-4A95-5842-FB66-B22FC45A91E5}"/>
                  </a:ext>
                </a:extLst>
              </p:cNvPr>
              <p:cNvSpPr>
                <a:spLocks/>
              </p:cNvSpPr>
              <p:nvPr userDrawn="1"/>
            </p:nvSpPr>
            <p:spPr bwMode="ltGray">
              <a:xfrm>
                <a:off x="1727" y="918"/>
                <a:ext cx="41" cy="59"/>
              </a:xfrm>
              <a:custGeom>
                <a:avLst/>
                <a:gdLst>
                  <a:gd name="T0" fmla="*/ 20 w 83"/>
                  <a:gd name="T1" fmla="*/ 7 h 117"/>
                  <a:gd name="T2" fmla="*/ 6 w 83"/>
                  <a:gd name="T3" fmla="*/ 0 h 117"/>
                  <a:gd name="T4" fmla="*/ 0 w 83"/>
                  <a:gd name="T5" fmla="*/ 30 h 117"/>
                  <a:gd name="T6" fmla="*/ 20 w 83"/>
                  <a:gd name="T7" fmla="*/ 7 h 11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83" h="117">
                    <a:moveTo>
                      <a:pt x="83" y="28"/>
                    </a:moveTo>
                    <a:lnTo>
                      <a:pt x="27" y="0"/>
                    </a:lnTo>
                    <a:lnTo>
                      <a:pt x="0" y="117"/>
                    </a:lnTo>
                    <a:lnTo>
                      <a:pt x="83" y="28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sp>
            <p:nvSpPr>
              <p:cNvPr id="29" name="Freeform 27">
                <a:extLst>
                  <a:ext uri="{FF2B5EF4-FFF2-40B4-BE49-F238E27FC236}">
                    <a16:creationId xmlns:a16="http://schemas.microsoft.com/office/drawing/2014/main" id="{E256C41E-B922-6DB9-C441-A4E668D607D6}"/>
                  </a:ext>
                </a:extLst>
              </p:cNvPr>
              <p:cNvSpPr>
                <a:spLocks/>
              </p:cNvSpPr>
              <p:nvPr userDrawn="1"/>
            </p:nvSpPr>
            <p:spPr bwMode="ltGray">
              <a:xfrm>
                <a:off x="1786" y="946"/>
                <a:ext cx="70" cy="49"/>
              </a:xfrm>
              <a:custGeom>
                <a:avLst/>
                <a:gdLst>
                  <a:gd name="T0" fmla="*/ 0 w 140"/>
                  <a:gd name="T1" fmla="*/ 25 h 98"/>
                  <a:gd name="T2" fmla="*/ 30 w 140"/>
                  <a:gd name="T3" fmla="*/ 0 h 98"/>
                  <a:gd name="T4" fmla="*/ 35 w 140"/>
                  <a:gd name="T5" fmla="*/ 13 h 98"/>
                  <a:gd name="T6" fmla="*/ 0 w 140"/>
                  <a:gd name="T7" fmla="*/ 25 h 98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40" h="98">
                    <a:moveTo>
                      <a:pt x="0" y="98"/>
                    </a:moveTo>
                    <a:lnTo>
                      <a:pt x="118" y="0"/>
                    </a:lnTo>
                    <a:lnTo>
                      <a:pt x="140" y="49"/>
                    </a:lnTo>
                    <a:lnTo>
                      <a:pt x="0" y="98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sp>
            <p:nvSpPr>
              <p:cNvPr id="30" name="Freeform 28">
                <a:extLst>
                  <a:ext uri="{FF2B5EF4-FFF2-40B4-BE49-F238E27FC236}">
                    <a16:creationId xmlns:a16="http://schemas.microsoft.com/office/drawing/2014/main" id="{5787460B-9FB6-3C06-7494-AD08753BC5B5}"/>
                  </a:ext>
                </a:extLst>
              </p:cNvPr>
              <p:cNvSpPr>
                <a:spLocks/>
              </p:cNvSpPr>
              <p:nvPr userDrawn="1"/>
            </p:nvSpPr>
            <p:spPr bwMode="ltGray">
              <a:xfrm>
                <a:off x="1772" y="1049"/>
                <a:ext cx="73" cy="25"/>
              </a:xfrm>
              <a:custGeom>
                <a:avLst/>
                <a:gdLst>
                  <a:gd name="T0" fmla="*/ 0 w 145"/>
                  <a:gd name="T1" fmla="*/ 2 h 49"/>
                  <a:gd name="T2" fmla="*/ 37 w 145"/>
                  <a:gd name="T3" fmla="*/ 0 h 49"/>
                  <a:gd name="T4" fmla="*/ 33 w 145"/>
                  <a:gd name="T5" fmla="*/ 13 h 49"/>
                  <a:gd name="T6" fmla="*/ 0 w 145"/>
                  <a:gd name="T7" fmla="*/ 2 h 49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45" h="49">
                    <a:moveTo>
                      <a:pt x="0" y="7"/>
                    </a:moveTo>
                    <a:lnTo>
                      <a:pt x="145" y="0"/>
                    </a:lnTo>
                    <a:lnTo>
                      <a:pt x="131" y="49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</p:grpSp>
        <p:grpSp>
          <p:nvGrpSpPr>
            <p:cNvPr id="13" name="Group 29">
              <a:extLst>
                <a:ext uri="{FF2B5EF4-FFF2-40B4-BE49-F238E27FC236}">
                  <a16:creationId xmlns:a16="http://schemas.microsoft.com/office/drawing/2014/main" id="{105FABDC-480E-0602-9C2D-AE0816190DDD}"/>
                </a:ext>
              </a:extLst>
            </p:cNvPr>
            <p:cNvGrpSpPr>
              <a:grpSpLocks/>
            </p:cNvGrpSpPr>
            <p:nvPr userDrawn="1"/>
          </p:nvGrpSpPr>
          <p:grpSpPr bwMode="auto">
            <a:xfrm rot="4106450" flipH="1">
              <a:off x="404" y="170"/>
              <a:ext cx="708" cy="891"/>
              <a:chOff x="1727" y="866"/>
              <a:chExt cx="129" cy="157"/>
            </a:xfrm>
          </p:grpSpPr>
          <p:sp>
            <p:nvSpPr>
              <p:cNvPr id="25" name="Freeform 30">
                <a:extLst>
                  <a:ext uri="{FF2B5EF4-FFF2-40B4-BE49-F238E27FC236}">
                    <a16:creationId xmlns:a16="http://schemas.microsoft.com/office/drawing/2014/main" id="{79F2F98D-7F44-FDEF-5233-9EB66FE4ADE6}"/>
                  </a:ext>
                </a:extLst>
              </p:cNvPr>
              <p:cNvSpPr>
                <a:spLocks/>
              </p:cNvSpPr>
              <p:nvPr userDrawn="1"/>
            </p:nvSpPr>
            <p:spPr bwMode="ltGray">
              <a:xfrm>
                <a:off x="1727" y="866"/>
                <a:ext cx="41" cy="59"/>
              </a:xfrm>
              <a:custGeom>
                <a:avLst/>
                <a:gdLst>
                  <a:gd name="T0" fmla="*/ 20 w 83"/>
                  <a:gd name="T1" fmla="*/ 7 h 117"/>
                  <a:gd name="T2" fmla="*/ 6 w 83"/>
                  <a:gd name="T3" fmla="*/ 0 h 117"/>
                  <a:gd name="T4" fmla="*/ 0 w 83"/>
                  <a:gd name="T5" fmla="*/ 30 h 117"/>
                  <a:gd name="T6" fmla="*/ 20 w 83"/>
                  <a:gd name="T7" fmla="*/ 7 h 11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83" h="117">
                    <a:moveTo>
                      <a:pt x="83" y="28"/>
                    </a:moveTo>
                    <a:lnTo>
                      <a:pt x="27" y="0"/>
                    </a:lnTo>
                    <a:lnTo>
                      <a:pt x="0" y="117"/>
                    </a:lnTo>
                    <a:lnTo>
                      <a:pt x="83" y="28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sp>
            <p:nvSpPr>
              <p:cNvPr id="26" name="Freeform 31">
                <a:extLst>
                  <a:ext uri="{FF2B5EF4-FFF2-40B4-BE49-F238E27FC236}">
                    <a16:creationId xmlns:a16="http://schemas.microsoft.com/office/drawing/2014/main" id="{FE2BF697-9813-2B82-4194-A8C870C9195A}"/>
                  </a:ext>
                </a:extLst>
              </p:cNvPr>
              <p:cNvSpPr>
                <a:spLocks/>
              </p:cNvSpPr>
              <p:nvPr userDrawn="1"/>
            </p:nvSpPr>
            <p:spPr bwMode="ltGray">
              <a:xfrm>
                <a:off x="1786" y="894"/>
                <a:ext cx="70" cy="49"/>
              </a:xfrm>
              <a:custGeom>
                <a:avLst/>
                <a:gdLst>
                  <a:gd name="T0" fmla="*/ 0 w 140"/>
                  <a:gd name="T1" fmla="*/ 25 h 98"/>
                  <a:gd name="T2" fmla="*/ 30 w 140"/>
                  <a:gd name="T3" fmla="*/ 0 h 98"/>
                  <a:gd name="T4" fmla="*/ 35 w 140"/>
                  <a:gd name="T5" fmla="*/ 13 h 98"/>
                  <a:gd name="T6" fmla="*/ 0 w 140"/>
                  <a:gd name="T7" fmla="*/ 25 h 98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40" h="98">
                    <a:moveTo>
                      <a:pt x="0" y="98"/>
                    </a:moveTo>
                    <a:lnTo>
                      <a:pt x="118" y="0"/>
                    </a:lnTo>
                    <a:lnTo>
                      <a:pt x="140" y="49"/>
                    </a:lnTo>
                    <a:lnTo>
                      <a:pt x="0" y="98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sp>
            <p:nvSpPr>
              <p:cNvPr id="27" name="Freeform 32">
                <a:extLst>
                  <a:ext uri="{FF2B5EF4-FFF2-40B4-BE49-F238E27FC236}">
                    <a16:creationId xmlns:a16="http://schemas.microsoft.com/office/drawing/2014/main" id="{0BB21851-3DDF-8D16-DB48-403ED27A590F}"/>
                  </a:ext>
                </a:extLst>
              </p:cNvPr>
              <p:cNvSpPr>
                <a:spLocks/>
              </p:cNvSpPr>
              <p:nvPr userDrawn="1"/>
            </p:nvSpPr>
            <p:spPr bwMode="ltGray">
              <a:xfrm>
                <a:off x="1772" y="998"/>
                <a:ext cx="73" cy="25"/>
              </a:xfrm>
              <a:custGeom>
                <a:avLst/>
                <a:gdLst>
                  <a:gd name="T0" fmla="*/ 0 w 145"/>
                  <a:gd name="T1" fmla="*/ 2 h 49"/>
                  <a:gd name="T2" fmla="*/ 37 w 145"/>
                  <a:gd name="T3" fmla="*/ 0 h 49"/>
                  <a:gd name="T4" fmla="*/ 33 w 145"/>
                  <a:gd name="T5" fmla="*/ 13 h 49"/>
                  <a:gd name="T6" fmla="*/ 0 w 145"/>
                  <a:gd name="T7" fmla="*/ 2 h 49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45" h="49">
                    <a:moveTo>
                      <a:pt x="0" y="7"/>
                    </a:moveTo>
                    <a:lnTo>
                      <a:pt x="145" y="0"/>
                    </a:lnTo>
                    <a:lnTo>
                      <a:pt x="131" y="49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</p:grpSp>
        <p:grpSp>
          <p:nvGrpSpPr>
            <p:cNvPr id="14" name="Group 33">
              <a:extLst>
                <a:ext uri="{FF2B5EF4-FFF2-40B4-BE49-F238E27FC236}">
                  <a16:creationId xmlns:a16="http://schemas.microsoft.com/office/drawing/2014/main" id="{E31F758D-C850-197A-757B-13E8E5F5217C}"/>
                </a:ext>
              </a:extLst>
            </p:cNvPr>
            <p:cNvGrpSpPr>
              <a:grpSpLocks/>
            </p:cNvGrpSpPr>
            <p:nvPr userDrawn="1"/>
          </p:nvGrpSpPr>
          <p:grpSpPr bwMode="auto">
            <a:xfrm rot="10015322" flipH="1">
              <a:off x="4716" y="2392"/>
              <a:ext cx="708" cy="891"/>
              <a:chOff x="1727" y="866"/>
              <a:chExt cx="129" cy="157"/>
            </a:xfrm>
          </p:grpSpPr>
          <p:sp>
            <p:nvSpPr>
              <p:cNvPr id="22" name="Freeform 34">
                <a:extLst>
                  <a:ext uri="{FF2B5EF4-FFF2-40B4-BE49-F238E27FC236}">
                    <a16:creationId xmlns:a16="http://schemas.microsoft.com/office/drawing/2014/main" id="{CEA859E4-E572-5D71-F179-F736D89D5BA9}"/>
                  </a:ext>
                </a:extLst>
              </p:cNvPr>
              <p:cNvSpPr>
                <a:spLocks/>
              </p:cNvSpPr>
              <p:nvPr userDrawn="1"/>
            </p:nvSpPr>
            <p:spPr bwMode="ltGray">
              <a:xfrm>
                <a:off x="1727" y="866"/>
                <a:ext cx="41" cy="59"/>
              </a:xfrm>
              <a:custGeom>
                <a:avLst/>
                <a:gdLst>
                  <a:gd name="T0" fmla="*/ 20 w 83"/>
                  <a:gd name="T1" fmla="*/ 7 h 117"/>
                  <a:gd name="T2" fmla="*/ 6 w 83"/>
                  <a:gd name="T3" fmla="*/ 0 h 117"/>
                  <a:gd name="T4" fmla="*/ 0 w 83"/>
                  <a:gd name="T5" fmla="*/ 30 h 117"/>
                  <a:gd name="T6" fmla="*/ 20 w 83"/>
                  <a:gd name="T7" fmla="*/ 7 h 11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83" h="117">
                    <a:moveTo>
                      <a:pt x="83" y="28"/>
                    </a:moveTo>
                    <a:lnTo>
                      <a:pt x="27" y="0"/>
                    </a:lnTo>
                    <a:lnTo>
                      <a:pt x="0" y="117"/>
                    </a:lnTo>
                    <a:lnTo>
                      <a:pt x="83" y="28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sp>
            <p:nvSpPr>
              <p:cNvPr id="23" name="Freeform 35">
                <a:extLst>
                  <a:ext uri="{FF2B5EF4-FFF2-40B4-BE49-F238E27FC236}">
                    <a16:creationId xmlns:a16="http://schemas.microsoft.com/office/drawing/2014/main" id="{5119FB1F-AC5F-BEAD-C323-1112A3094197}"/>
                  </a:ext>
                </a:extLst>
              </p:cNvPr>
              <p:cNvSpPr>
                <a:spLocks/>
              </p:cNvSpPr>
              <p:nvPr userDrawn="1"/>
            </p:nvSpPr>
            <p:spPr bwMode="ltGray">
              <a:xfrm>
                <a:off x="1786" y="894"/>
                <a:ext cx="70" cy="49"/>
              </a:xfrm>
              <a:custGeom>
                <a:avLst/>
                <a:gdLst>
                  <a:gd name="T0" fmla="*/ 0 w 140"/>
                  <a:gd name="T1" fmla="*/ 25 h 98"/>
                  <a:gd name="T2" fmla="*/ 30 w 140"/>
                  <a:gd name="T3" fmla="*/ 0 h 98"/>
                  <a:gd name="T4" fmla="*/ 35 w 140"/>
                  <a:gd name="T5" fmla="*/ 13 h 98"/>
                  <a:gd name="T6" fmla="*/ 0 w 140"/>
                  <a:gd name="T7" fmla="*/ 25 h 98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40" h="98">
                    <a:moveTo>
                      <a:pt x="0" y="98"/>
                    </a:moveTo>
                    <a:lnTo>
                      <a:pt x="118" y="0"/>
                    </a:lnTo>
                    <a:lnTo>
                      <a:pt x="140" y="49"/>
                    </a:lnTo>
                    <a:lnTo>
                      <a:pt x="0" y="98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sp>
            <p:nvSpPr>
              <p:cNvPr id="24" name="Freeform 36">
                <a:extLst>
                  <a:ext uri="{FF2B5EF4-FFF2-40B4-BE49-F238E27FC236}">
                    <a16:creationId xmlns:a16="http://schemas.microsoft.com/office/drawing/2014/main" id="{513A73CB-5F1B-7E57-A14F-C4EAF7C6DAE3}"/>
                  </a:ext>
                </a:extLst>
              </p:cNvPr>
              <p:cNvSpPr>
                <a:spLocks/>
              </p:cNvSpPr>
              <p:nvPr userDrawn="1"/>
            </p:nvSpPr>
            <p:spPr bwMode="ltGray">
              <a:xfrm>
                <a:off x="1772" y="998"/>
                <a:ext cx="73" cy="25"/>
              </a:xfrm>
              <a:custGeom>
                <a:avLst/>
                <a:gdLst>
                  <a:gd name="T0" fmla="*/ 0 w 145"/>
                  <a:gd name="T1" fmla="*/ 2 h 49"/>
                  <a:gd name="T2" fmla="*/ 37 w 145"/>
                  <a:gd name="T3" fmla="*/ 0 h 49"/>
                  <a:gd name="T4" fmla="*/ 33 w 145"/>
                  <a:gd name="T5" fmla="*/ 13 h 49"/>
                  <a:gd name="T6" fmla="*/ 0 w 145"/>
                  <a:gd name="T7" fmla="*/ 2 h 49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45" h="49">
                    <a:moveTo>
                      <a:pt x="0" y="7"/>
                    </a:moveTo>
                    <a:lnTo>
                      <a:pt x="145" y="0"/>
                    </a:lnTo>
                    <a:lnTo>
                      <a:pt x="131" y="49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</p:grpSp>
        <p:sp>
          <p:nvSpPr>
            <p:cNvPr id="15" name="Freeform 37">
              <a:extLst>
                <a:ext uri="{FF2B5EF4-FFF2-40B4-BE49-F238E27FC236}">
                  <a16:creationId xmlns:a16="http://schemas.microsoft.com/office/drawing/2014/main" id="{E1BCA60C-6984-6524-AADE-3FE4533D19BF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217" y="2"/>
              <a:ext cx="862" cy="886"/>
            </a:xfrm>
            <a:custGeom>
              <a:avLst/>
              <a:gdLst>
                <a:gd name="T0" fmla="*/ 0 w 862"/>
                <a:gd name="T1" fmla="*/ 0 h 886"/>
                <a:gd name="T2" fmla="*/ 6 w 862"/>
                <a:gd name="T3" fmla="*/ 107 h 886"/>
                <a:gd name="T4" fmla="*/ 37 w 862"/>
                <a:gd name="T5" fmla="*/ 262 h 886"/>
                <a:gd name="T6" fmla="*/ 83 w 862"/>
                <a:gd name="T7" fmla="*/ 410 h 886"/>
                <a:gd name="T8" fmla="*/ 149 w 862"/>
                <a:gd name="T9" fmla="*/ 546 h 886"/>
                <a:gd name="T10" fmla="*/ 237 w 862"/>
                <a:gd name="T11" fmla="*/ 666 h 886"/>
                <a:gd name="T12" fmla="*/ 338 w 862"/>
                <a:gd name="T13" fmla="*/ 764 h 886"/>
                <a:gd name="T14" fmla="*/ 450 w 862"/>
                <a:gd name="T15" fmla="*/ 838 h 886"/>
                <a:gd name="T16" fmla="*/ 579 w 862"/>
                <a:gd name="T17" fmla="*/ 879 h 886"/>
                <a:gd name="T18" fmla="*/ 714 w 862"/>
                <a:gd name="T19" fmla="*/ 886 h 886"/>
                <a:gd name="T20" fmla="*/ 862 w 862"/>
                <a:gd name="T21" fmla="*/ 851 h 886"/>
                <a:gd name="T22" fmla="*/ 784 w 862"/>
                <a:gd name="T23" fmla="*/ 856 h 886"/>
                <a:gd name="T24" fmla="*/ 700 w 862"/>
                <a:gd name="T25" fmla="*/ 835 h 886"/>
                <a:gd name="T26" fmla="*/ 621 w 862"/>
                <a:gd name="T27" fmla="*/ 794 h 886"/>
                <a:gd name="T28" fmla="*/ 542 w 862"/>
                <a:gd name="T29" fmla="*/ 728 h 886"/>
                <a:gd name="T30" fmla="*/ 466 w 862"/>
                <a:gd name="T31" fmla="*/ 649 h 886"/>
                <a:gd name="T32" fmla="*/ 397 w 862"/>
                <a:gd name="T33" fmla="*/ 557 h 886"/>
                <a:gd name="T34" fmla="*/ 334 w 862"/>
                <a:gd name="T35" fmla="*/ 454 h 886"/>
                <a:gd name="T36" fmla="*/ 279 w 862"/>
                <a:gd name="T37" fmla="*/ 339 h 886"/>
                <a:gd name="T38" fmla="*/ 238 w 862"/>
                <a:gd name="T39" fmla="*/ 225 h 886"/>
                <a:gd name="T40" fmla="*/ 205 w 862"/>
                <a:gd name="T41" fmla="*/ 105 h 886"/>
                <a:gd name="T42" fmla="*/ 184 w 862"/>
                <a:gd name="T43" fmla="*/ 3 h 88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862" h="886">
                  <a:moveTo>
                    <a:pt x="0" y="0"/>
                  </a:moveTo>
                  <a:lnTo>
                    <a:pt x="6" y="107"/>
                  </a:lnTo>
                  <a:lnTo>
                    <a:pt x="37" y="262"/>
                  </a:lnTo>
                  <a:lnTo>
                    <a:pt x="83" y="410"/>
                  </a:lnTo>
                  <a:lnTo>
                    <a:pt x="149" y="546"/>
                  </a:lnTo>
                  <a:lnTo>
                    <a:pt x="237" y="666"/>
                  </a:lnTo>
                  <a:lnTo>
                    <a:pt x="338" y="764"/>
                  </a:lnTo>
                  <a:lnTo>
                    <a:pt x="450" y="838"/>
                  </a:lnTo>
                  <a:lnTo>
                    <a:pt x="579" y="879"/>
                  </a:lnTo>
                  <a:lnTo>
                    <a:pt x="714" y="886"/>
                  </a:lnTo>
                  <a:lnTo>
                    <a:pt x="862" y="851"/>
                  </a:lnTo>
                  <a:lnTo>
                    <a:pt x="784" y="856"/>
                  </a:lnTo>
                  <a:lnTo>
                    <a:pt x="700" y="835"/>
                  </a:lnTo>
                  <a:lnTo>
                    <a:pt x="621" y="794"/>
                  </a:lnTo>
                  <a:lnTo>
                    <a:pt x="542" y="728"/>
                  </a:lnTo>
                  <a:lnTo>
                    <a:pt x="466" y="649"/>
                  </a:lnTo>
                  <a:lnTo>
                    <a:pt x="397" y="557"/>
                  </a:lnTo>
                  <a:lnTo>
                    <a:pt x="334" y="454"/>
                  </a:lnTo>
                  <a:lnTo>
                    <a:pt x="279" y="339"/>
                  </a:lnTo>
                  <a:lnTo>
                    <a:pt x="238" y="225"/>
                  </a:lnTo>
                  <a:lnTo>
                    <a:pt x="205" y="105"/>
                  </a:lnTo>
                  <a:lnTo>
                    <a:pt x="184" y="3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16" name="Freeform 38">
              <a:extLst>
                <a:ext uri="{FF2B5EF4-FFF2-40B4-BE49-F238E27FC236}">
                  <a16:creationId xmlns:a16="http://schemas.microsoft.com/office/drawing/2014/main" id="{AC8C4D43-F20D-3620-CD75-1898F50A6E10}"/>
                </a:ext>
              </a:extLst>
            </p:cNvPr>
            <p:cNvSpPr>
              <a:spLocks/>
            </p:cNvSpPr>
            <p:nvPr userDrawn="1"/>
          </p:nvSpPr>
          <p:spPr bwMode="ltGray">
            <a:xfrm rot="9832527" flipV="1">
              <a:off x="2158" y="102"/>
              <a:ext cx="681" cy="593"/>
            </a:xfrm>
            <a:custGeom>
              <a:avLst/>
              <a:gdLst>
                <a:gd name="T0" fmla="*/ 0 w 257"/>
                <a:gd name="T1" fmla="*/ 0 h 237"/>
                <a:gd name="T2" fmla="*/ 0 w 257"/>
                <a:gd name="T3" fmla="*/ 158 h 237"/>
                <a:gd name="T4" fmla="*/ 21 w 257"/>
                <a:gd name="T5" fmla="*/ 313 h 237"/>
                <a:gd name="T6" fmla="*/ 42 w 257"/>
                <a:gd name="T7" fmla="*/ 470 h 237"/>
                <a:gd name="T8" fmla="*/ 77 w 257"/>
                <a:gd name="T9" fmla="*/ 613 h 237"/>
                <a:gd name="T10" fmla="*/ 127 w 257"/>
                <a:gd name="T11" fmla="*/ 746 h 237"/>
                <a:gd name="T12" fmla="*/ 191 w 257"/>
                <a:gd name="T13" fmla="*/ 883 h 237"/>
                <a:gd name="T14" fmla="*/ 268 w 257"/>
                <a:gd name="T15" fmla="*/ 1008 h 237"/>
                <a:gd name="T16" fmla="*/ 358 w 257"/>
                <a:gd name="T17" fmla="*/ 1113 h 237"/>
                <a:gd name="T18" fmla="*/ 472 w 257"/>
                <a:gd name="T19" fmla="*/ 1214 h 237"/>
                <a:gd name="T20" fmla="*/ 604 w 257"/>
                <a:gd name="T21" fmla="*/ 1301 h 237"/>
                <a:gd name="T22" fmla="*/ 745 w 257"/>
                <a:gd name="T23" fmla="*/ 1371 h 237"/>
                <a:gd name="T24" fmla="*/ 919 w 257"/>
                <a:gd name="T25" fmla="*/ 1426 h 237"/>
                <a:gd name="T26" fmla="*/ 1110 w 257"/>
                <a:gd name="T27" fmla="*/ 1464 h 237"/>
                <a:gd name="T28" fmla="*/ 1320 w 257"/>
                <a:gd name="T29" fmla="*/ 1484 h 237"/>
                <a:gd name="T30" fmla="*/ 1545 w 257"/>
                <a:gd name="T31" fmla="*/ 1476 h 237"/>
                <a:gd name="T32" fmla="*/ 1805 w 257"/>
                <a:gd name="T33" fmla="*/ 1451 h 237"/>
                <a:gd name="T34" fmla="*/ 1574 w 257"/>
                <a:gd name="T35" fmla="*/ 1421 h 237"/>
                <a:gd name="T36" fmla="*/ 1370 w 257"/>
                <a:gd name="T37" fmla="*/ 1376 h 237"/>
                <a:gd name="T38" fmla="*/ 1192 w 257"/>
                <a:gd name="T39" fmla="*/ 1326 h 237"/>
                <a:gd name="T40" fmla="*/ 1039 w 257"/>
                <a:gd name="T41" fmla="*/ 1276 h 237"/>
                <a:gd name="T42" fmla="*/ 898 w 257"/>
                <a:gd name="T43" fmla="*/ 1209 h 237"/>
                <a:gd name="T44" fmla="*/ 787 w 257"/>
                <a:gd name="T45" fmla="*/ 1138 h 237"/>
                <a:gd name="T46" fmla="*/ 681 w 257"/>
                <a:gd name="T47" fmla="*/ 1058 h 237"/>
                <a:gd name="T48" fmla="*/ 591 w 257"/>
                <a:gd name="T49" fmla="*/ 971 h 237"/>
                <a:gd name="T50" fmla="*/ 506 w 257"/>
                <a:gd name="T51" fmla="*/ 883 h 237"/>
                <a:gd name="T52" fmla="*/ 429 w 257"/>
                <a:gd name="T53" fmla="*/ 783 h 237"/>
                <a:gd name="T54" fmla="*/ 366 w 257"/>
                <a:gd name="T55" fmla="*/ 671 h 237"/>
                <a:gd name="T56" fmla="*/ 302 w 257"/>
                <a:gd name="T57" fmla="*/ 550 h 237"/>
                <a:gd name="T58" fmla="*/ 231 w 257"/>
                <a:gd name="T59" fmla="*/ 433 h 237"/>
                <a:gd name="T60" fmla="*/ 162 w 257"/>
                <a:gd name="T61" fmla="*/ 295 h 237"/>
                <a:gd name="T62" fmla="*/ 85 w 257"/>
                <a:gd name="T63" fmla="*/ 150 h 237"/>
                <a:gd name="T64" fmla="*/ 0 w 257"/>
                <a:gd name="T65" fmla="*/ 0 h 237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257" h="237">
                  <a:moveTo>
                    <a:pt x="0" y="0"/>
                  </a:moveTo>
                  <a:lnTo>
                    <a:pt x="0" y="25"/>
                  </a:lnTo>
                  <a:lnTo>
                    <a:pt x="3" y="50"/>
                  </a:lnTo>
                  <a:lnTo>
                    <a:pt x="6" y="75"/>
                  </a:lnTo>
                  <a:lnTo>
                    <a:pt x="11" y="98"/>
                  </a:lnTo>
                  <a:lnTo>
                    <a:pt x="18" y="119"/>
                  </a:lnTo>
                  <a:lnTo>
                    <a:pt x="27" y="141"/>
                  </a:lnTo>
                  <a:lnTo>
                    <a:pt x="38" y="161"/>
                  </a:lnTo>
                  <a:lnTo>
                    <a:pt x="51" y="178"/>
                  </a:lnTo>
                  <a:lnTo>
                    <a:pt x="67" y="194"/>
                  </a:lnTo>
                  <a:lnTo>
                    <a:pt x="86" y="208"/>
                  </a:lnTo>
                  <a:lnTo>
                    <a:pt x="106" y="219"/>
                  </a:lnTo>
                  <a:lnTo>
                    <a:pt x="131" y="228"/>
                  </a:lnTo>
                  <a:lnTo>
                    <a:pt x="158" y="234"/>
                  </a:lnTo>
                  <a:lnTo>
                    <a:pt x="188" y="237"/>
                  </a:lnTo>
                  <a:lnTo>
                    <a:pt x="220" y="236"/>
                  </a:lnTo>
                  <a:lnTo>
                    <a:pt x="257" y="232"/>
                  </a:lnTo>
                  <a:lnTo>
                    <a:pt x="224" y="227"/>
                  </a:lnTo>
                  <a:lnTo>
                    <a:pt x="195" y="220"/>
                  </a:lnTo>
                  <a:lnTo>
                    <a:pt x="170" y="212"/>
                  </a:lnTo>
                  <a:lnTo>
                    <a:pt x="148" y="204"/>
                  </a:lnTo>
                  <a:lnTo>
                    <a:pt x="128" y="193"/>
                  </a:lnTo>
                  <a:lnTo>
                    <a:pt x="112" y="182"/>
                  </a:lnTo>
                  <a:lnTo>
                    <a:pt x="97" y="169"/>
                  </a:lnTo>
                  <a:lnTo>
                    <a:pt x="84" y="155"/>
                  </a:lnTo>
                  <a:lnTo>
                    <a:pt x="72" y="141"/>
                  </a:lnTo>
                  <a:lnTo>
                    <a:pt x="61" y="125"/>
                  </a:lnTo>
                  <a:lnTo>
                    <a:pt x="52" y="107"/>
                  </a:lnTo>
                  <a:lnTo>
                    <a:pt x="43" y="88"/>
                  </a:lnTo>
                  <a:lnTo>
                    <a:pt x="33" y="69"/>
                  </a:lnTo>
                  <a:lnTo>
                    <a:pt x="23" y="47"/>
                  </a:lnTo>
                  <a:lnTo>
                    <a:pt x="12" y="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17" name="Freeform 39">
              <a:extLst>
                <a:ext uri="{FF2B5EF4-FFF2-40B4-BE49-F238E27FC236}">
                  <a16:creationId xmlns:a16="http://schemas.microsoft.com/office/drawing/2014/main" id="{60D1D20F-E265-D4FF-3A6C-2984C03D2370}"/>
                </a:ext>
              </a:extLst>
            </p:cNvPr>
            <p:cNvSpPr>
              <a:spLocks/>
            </p:cNvSpPr>
            <p:nvPr userDrawn="1"/>
          </p:nvSpPr>
          <p:spPr bwMode="ltGray">
            <a:xfrm rot="9832527" flipV="1">
              <a:off x="1997" y="858"/>
              <a:ext cx="330" cy="278"/>
            </a:xfrm>
            <a:custGeom>
              <a:avLst/>
              <a:gdLst>
                <a:gd name="T0" fmla="*/ 546 w 124"/>
                <a:gd name="T1" fmla="*/ 0 h 110"/>
                <a:gd name="T2" fmla="*/ 878 w 124"/>
                <a:gd name="T3" fmla="*/ 690 h 110"/>
                <a:gd name="T4" fmla="*/ 849 w 124"/>
                <a:gd name="T5" fmla="*/ 682 h 110"/>
                <a:gd name="T6" fmla="*/ 758 w 124"/>
                <a:gd name="T7" fmla="*/ 670 h 110"/>
                <a:gd name="T8" fmla="*/ 631 w 124"/>
                <a:gd name="T9" fmla="*/ 644 h 110"/>
                <a:gd name="T10" fmla="*/ 482 w 124"/>
                <a:gd name="T11" fmla="*/ 632 h 110"/>
                <a:gd name="T12" fmla="*/ 319 w 124"/>
                <a:gd name="T13" fmla="*/ 619 h 110"/>
                <a:gd name="T14" fmla="*/ 178 w 124"/>
                <a:gd name="T15" fmla="*/ 627 h 110"/>
                <a:gd name="T16" fmla="*/ 64 w 124"/>
                <a:gd name="T17" fmla="*/ 652 h 110"/>
                <a:gd name="T18" fmla="*/ 0 w 124"/>
                <a:gd name="T19" fmla="*/ 703 h 110"/>
                <a:gd name="T20" fmla="*/ 29 w 124"/>
                <a:gd name="T21" fmla="*/ 627 h 110"/>
                <a:gd name="T22" fmla="*/ 56 w 124"/>
                <a:gd name="T23" fmla="*/ 569 h 110"/>
                <a:gd name="T24" fmla="*/ 114 w 124"/>
                <a:gd name="T25" fmla="*/ 523 h 110"/>
                <a:gd name="T26" fmla="*/ 178 w 124"/>
                <a:gd name="T27" fmla="*/ 485 h 110"/>
                <a:gd name="T28" fmla="*/ 255 w 124"/>
                <a:gd name="T29" fmla="*/ 460 h 110"/>
                <a:gd name="T30" fmla="*/ 333 w 124"/>
                <a:gd name="T31" fmla="*/ 452 h 110"/>
                <a:gd name="T32" fmla="*/ 418 w 124"/>
                <a:gd name="T33" fmla="*/ 452 h 110"/>
                <a:gd name="T34" fmla="*/ 511 w 124"/>
                <a:gd name="T35" fmla="*/ 473 h 110"/>
                <a:gd name="T36" fmla="*/ 516 w 124"/>
                <a:gd name="T37" fmla="*/ 452 h 110"/>
                <a:gd name="T38" fmla="*/ 495 w 124"/>
                <a:gd name="T39" fmla="*/ 359 h 110"/>
                <a:gd name="T40" fmla="*/ 474 w 124"/>
                <a:gd name="T41" fmla="*/ 243 h 110"/>
                <a:gd name="T42" fmla="*/ 460 w 124"/>
                <a:gd name="T43" fmla="*/ 192 h 110"/>
                <a:gd name="T44" fmla="*/ 447 w 124"/>
                <a:gd name="T45" fmla="*/ 192 h 110"/>
                <a:gd name="T46" fmla="*/ 431 w 124"/>
                <a:gd name="T47" fmla="*/ 184 h 110"/>
                <a:gd name="T48" fmla="*/ 418 w 124"/>
                <a:gd name="T49" fmla="*/ 167 h 110"/>
                <a:gd name="T50" fmla="*/ 405 w 124"/>
                <a:gd name="T51" fmla="*/ 147 h 110"/>
                <a:gd name="T52" fmla="*/ 405 w 124"/>
                <a:gd name="T53" fmla="*/ 121 h 110"/>
                <a:gd name="T54" fmla="*/ 418 w 124"/>
                <a:gd name="T55" fmla="*/ 88 h 110"/>
                <a:gd name="T56" fmla="*/ 468 w 124"/>
                <a:gd name="T57" fmla="*/ 51 h 110"/>
                <a:gd name="T58" fmla="*/ 546 w 124"/>
                <a:gd name="T59" fmla="*/ 0 h 110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0" t="0" r="r" b="b"/>
              <a:pathLst>
                <a:path w="124" h="110">
                  <a:moveTo>
                    <a:pt x="77" y="0"/>
                  </a:moveTo>
                  <a:lnTo>
                    <a:pt x="124" y="108"/>
                  </a:lnTo>
                  <a:lnTo>
                    <a:pt x="120" y="107"/>
                  </a:lnTo>
                  <a:lnTo>
                    <a:pt x="107" y="105"/>
                  </a:lnTo>
                  <a:lnTo>
                    <a:pt x="89" y="101"/>
                  </a:lnTo>
                  <a:lnTo>
                    <a:pt x="68" y="99"/>
                  </a:lnTo>
                  <a:lnTo>
                    <a:pt x="45" y="97"/>
                  </a:lnTo>
                  <a:lnTo>
                    <a:pt x="25" y="98"/>
                  </a:lnTo>
                  <a:lnTo>
                    <a:pt x="9" y="102"/>
                  </a:lnTo>
                  <a:lnTo>
                    <a:pt x="0" y="110"/>
                  </a:lnTo>
                  <a:lnTo>
                    <a:pt x="4" y="98"/>
                  </a:lnTo>
                  <a:lnTo>
                    <a:pt x="8" y="89"/>
                  </a:lnTo>
                  <a:lnTo>
                    <a:pt x="16" y="82"/>
                  </a:lnTo>
                  <a:lnTo>
                    <a:pt x="25" y="76"/>
                  </a:lnTo>
                  <a:lnTo>
                    <a:pt x="36" y="72"/>
                  </a:lnTo>
                  <a:lnTo>
                    <a:pt x="47" y="71"/>
                  </a:lnTo>
                  <a:lnTo>
                    <a:pt x="59" y="71"/>
                  </a:lnTo>
                  <a:lnTo>
                    <a:pt x="72" y="74"/>
                  </a:lnTo>
                  <a:lnTo>
                    <a:pt x="73" y="71"/>
                  </a:lnTo>
                  <a:lnTo>
                    <a:pt x="70" y="56"/>
                  </a:lnTo>
                  <a:lnTo>
                    <a:pt x="67" y="38"/>
                  </a:lnTo>
                  <a:lnTo>
                    <a:pt x="65" y="30"/>
                  </a:lnTo>
                  <a:lnTo>
                    <a:pt x="63" y="30"/>
                  </a:lnTo>
                  <a:lnTo>
                    <a:pt x="61" y="29"/>
                  </a:lnTo>
                  <a:lnTo>
                    <a:pt x="59" y="26"/>
                  </a:lnTo>
                  <a:lnTo>
                    <a:pt x="57" y="23"/>
                  </a:lnTo>
                  <a:lnTo>
                    <a:pt x="57" y="19"/>
                  </a:lnTo>
                  <a:lnTo>
                    <a:pt x="59" y="14"/>
                  </a:lnTo>
                  <a:lnTo>
                    <a:pt x="66" y="8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18" name="Freeform 40">
              <a:extLst>
                <a:ext uri="{FF2B5EF4-FFF2-40B4-BE49-F238E27FC236}">
                  <a16:creationId xmlns:a16="http://schemas.microsoft.com/office/drawing/2014/main" id="{06535681-82E2-04EE-5AC2-B8384E8174F3}"/>
                </a:ext>
              </a:extLst>
            </p:cNvPr>
            <p:cNvSpPr>
              <a:spLocks/>
            </p:cNvSpPr>
            <p:nvPr userDrawn="1"/>
          </p:nvSpPr>
          <p:spPr bwMode="ltGray">
            <a:xfrm rot="9832527" flipV="1">
              <a:off x="2224" y="808"/>
              <a:ext cx="123" cy="233"/>
            </a:xfrm>
            <a:custGeom>
              <a:avLst/>
              <a:gdLst>
                <a:gd name="T0" fmla="*/ 222 w 46"/>
                <a:gd name="T1" fmla="*/ 0 h 94"/>
                <a:gd name="T2" fmla="*/ 142 w 46"/>
                <a:gd name="T3" fmla="*/ 233 h 94"/>
                <a:gd name="T4" fmla="*/ 107 w 46"/>
                <a:gd name="T5" fmla="*/ 382 h 94"/>
                <a:gd name="T6" fmla="*/ 78 w 46"/>
                <a:gd name="T7" fmla="*/ 486 h 94"/>
                <a:gd name="T8" fmla="*/ 0 w 46"/>
                <a:gd name="T9" fmla="*/ 578 h 94"/>
                <a:gd name="T10" fmla="*/ 86 w 46"/>
                <a:gd name="T11" fmla="*/ 540 h 94"/>
                <a:gd name="T12" fmla="*/ 166 w 46"/>
                <a:gd name="T13" fmla="*/ 491 h 94"/>
                <a:gd name="T14" fmla="*/ 230 w 46"/>
                <a:gd name="T15" fmla="*/ 424 h 94"/>
                <a:gd name="T16" fmla="*/ 286 w 46"/>
                <a:gd name="T17" fmla="*/ 350 h 94"/>
                <a:gd name="T18" fmla="*/ 321 w 46"/>
                <a:gd name="T19" fmla="*/ 270 h 94"/>
                <a:gd name="T20" fmla="*/ 329 w 46"/>
                <a:gd name="T21" fmla="*/ 183 h 94"/>
                <a:gd name="T22" fmla="*/ 299 w 46"/>
                <a:gd name="T23" fmla="*/ 92 h 94"/>
                <a:gd name="T24" fmla="*/ 222 w 46"/>
                <a:gd name="T25" fmla="*/ 0 h 9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6" h="94">
                  <a:moveTo>
                    <a:pt x="31" y="0"/>
                  </a:moveTo>
                  <a:lnTo>
                    <a:pt x="20" y="38"/>
                  </a:lnTo>
                  <a:lnTo>
                    <a:pt x="15" y="62"/>
                  </a:lnTo>
                  <a:lnTo>
                    <a:pt x="11" y="79"/>
                  </a:lnTo>
                  <a:lnTo>
                    <a:pt x="0" y="94"/>
                  </a:lnTo>
                  <a:lnTo>
                    <a:pt x="12" y="88"/>
                  </a:lnTo>
                  <a:lnTo>
                    <a:pt x="23" y="80"/>
                  </a:lnTo>
                  <a:lnTo>
                    <a:pt x="32" y="69"/>
                  </a:lnTo>
                  <a:lnTo>
                    <a:pt x="40" y="57"/>
                  </a:lnTo>
                  <a:lnTo>
                    <a:pt x="45" y="44"/>
                  </a:lnTo>
                  <a:lnTo>
                    <a:pt x="46" y="30"/>
                  </a:lnTo>
                  <a:lnTo>
                    <a:pt x="42" y="15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19" name="Freeform 41">
              <a:extLst>
                <a:ext uri="{FF2B5EF4-FFF2-40B4-BE49-F238E27FC236}">
                  <a16:creationId xmlns:a16="http://schemas.microsoft.com/office/drawing/2014/main" id="{38C255F9-AEDD-E065-A6BF-CAA9D2E7113F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603" y="0"/>
              <a:ext cx="124" cy="121"/>
            </a:xfrm>
            <a:custGeom>
              <a:avLst/>
              <a:gdLst>
                <a:gd name="T0" fmla="*/ 124 w 124"/>
                <a:gd name="T1" fmla="*/ 0 h 121"/>
                <a:gd name="T2" fmla="*/ 113 w 124"/>
                <a:gd name="T3" fmla="*/ 9 h 121"/>
                <a:gd name="T4" fmla="*/ 99 w 124"/>
                <a:gd name="T5" fmla="*/ 25 h 121"/>
                <a:gd name="T6" fmla="*/ 81 w 124"/>
                <a:gd name="T7" fmla="*/ 41 h 121"/>
                <a:gd name="T8" fmla="*/ 63 w 124"/>
                <a:gd name="T9" fmla="*/ 54 h 121"/>
                <a:gd name="T10" fmla="*/ 41 w 124"/>
                <a:gd name="T11" fmla="*/ 66 h 121"/>
                <a:gd name="T12" fmla="*/ 22 w 124"/>
                <a:gd name="T13" fmla="*/ 74 h 121"/>
                <a:gd name="T14" fmla="*/ 0 w 124"/>
                <a:gd name="T15" fmla="*/ 75 h 121"/>
                <a:gd name="T16" fmla="*/ 10 w 124"/>
                <a:gd name="T17" fmla="*/ 96 h 121"/>
                <a:gd name="T18" fmla="*/ 23 w 124"/>
                <a:gd name="T19" fmla="*/ 113 h 121"/>
                <a:gd name="T20" fmla="*/ 41 w 124"/>
                <a:gd name="T21" fmla="*/ 121 h 121"/>
                <a:gd name="T22" fmla="*/ 60 w 124"/>
                <a:gd name="T23" fmla="*/ 121 h 121"/>
                <a:gd name="T24" fmla="*/ 83 w 124"/>
                <a:gd name="T25" fmla="*/ 111 h 121"/>
                <a:gd name="T26" fmla="*/ 101 w 124"/>
                <a:gd name="T27" fmla="*/ 88 h 121"/>
                <a:gd name="T28" fmla="*/ 116 w 124"/>
                <a:gd name="T29" fmla="*/ 53 h 121"/>
                <a:gd name="T30" fmla="*/ 124 w 124"/>
                <a:gd name="T31" fmla="*/ 0 h 121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124" h="121">
                  <a:moveTo>
                    <a:pt x="124" y="0"/>
                  </a:moveTo>
                  <a:lnTo>
                    <a:pt x="113" y="9"/>
                  </a:lnTo>
                  <a:lnTo>
                    <a:pt x="99" y="25"/>
                  </a:lnTo>
                  <a:lnTo>
                    <a:pt x="81" y="41"/>
                  </a:lnTo>
                  <a:lnTo>
                    <a:pt x="63" y="54"/>
                  </a:lnTo>
                  <a:lnTo>
                    <a:pt x="41" y="66"/>
                  </a:lnTo>
                  <a:lnTo>
                    <a:pt x="22" y="74"/>
                  </a:lnTo>
                  <a:lnTo>
                    <a:pt x="0" y="75"/>
                  </a:lnTo>
                  <a:lnTo>
                    <a:pt x="10" y="96"/>
                  </a:lnTo>
                  <a:lnTo>
                    <a:pt x="23" y="113"/>
                  </a:lnTo>
                  <a:lnTo>
                    <a:pt x="41" y="121"/>
                  </a:lnTo>
                  <a:lnTo>
                    <a:pt x="60" y="121"/>
                  </a:lnTo>
                  <a:lnTo>
                    <a:pt x="83" y="111"/>
                  </a:lnTo>
                  <a:lnTo>
                    <a:pt x="101" y="88"/>
                  </a:lnTo>
                  <a:lnTo>
                    <a:pt x="116" y="53"/>
                  </a:lnTo>
                  <a:lnTo>
                    <a:pt x="1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20" name="Freeform 42">
              <a:extLst>
                <a:ext uri="{FF2B5EF4-FFF2-40B4-BE49-F238E27FC236}">
                  <a16:creationId xmlns:a16="http://schemas.microsoft.com/office/drawing/2014/main" id="{B9FA00FE-16BF-3357-EE6B-37BE2C1DF724}"/>
                </a:ext>
              </a:extLst>
            </p:cNvPr>
            <p:cNvSpPr>
              <a:spLocks/>
            </p:cNvSpPr>
            <p:nvPr userDrawn="1"/>
          </p:nvSpPr>
          <p:spPr bwMode="ltGray">
            <a:xfrm rot="9832527" flipV="1">
              <a:off x="2173" y="1238"/>
              <a:ext cx="393" cy="2300"/>
            </a:xfrm>
            <a:custGeom>
              <a:avLst/>
              <a:gdLst>
                <a:gd name="T0" fmla="*/ 0 w 149"/>
                <a:gd name="T1" fmla="*/ 0 h 704"/>
                <a:gd name="T2" fmla="*/ 42 w 149"/>
                <a:gd name="T3" fmla="*/ 65 h 704"/>
                <a:gd name="T4" fmla="*/ 111 w 149"/>
                <a:gd name="T5" fmla="*/ 150 h 704"/>
                <a:gd name="T6" fmla="*/ 195 w 149"/>
                <a:gd name="T7" fmla="*/ 255 h 704"/>
                <a:gd name="T8" fmla="*/ 285 w 149"/>
                <a:gd name="T9" fmla="*/ 395 h 704"/>
                <a:gd name="T10" fmla="*/ 404 w 149"/>
                <a:gd name="T11" fmla="*/ 565 h 704"/>
                <a:gd name="T12" fmla="*/ 509 w 149"/>
                <a:gd name="T13" fmla="*/ 748 h 704"/>
                <a:gd name="T14" fmla="*/ 612 w 149"/>
                <a:gd name="T15" fmla="*/ 961 h 704"/>
                <a:gd name="T16" fmla="*/ 696 w 149"/>
                <a:gd name="T17" fmla="*/ 1206 h 704"/>
                <a:gd name="T18" fmla="*/ 778 w 149"/>
                <a:gd name="T19" fmla="*/ 1464 h 704"/>
                <a:gd name="T20" fmla="*/ 836 w 149"/>
                <a:gd name="T21" fmla="*/ 1761 h 704"/>
                <a:gd name="T22" fmla="*/ 862 w 149"/>
                <a:gd name="T23" fmla="*/ 2091 h 704"/>
                <a:gd name="T24" fmla="*/ 876 w 149"/>
                <a:gd name="T25" fmla="*/ 2434 h 704"/>
                <a:gd name="T26" fmla="*/ 836 w 149"/>
                <a:gd name="T27" fmla="*/ 2819 h 704"/>
                <a:gd name="T28" fmla="*/ 757 w 149"/>
                <a:gd name="T29" fmla="*/ 3225 h 704"/>
                <a:gd name="T30" fmla="*/ 641 w 149"/>
                <a:gd name="T31" fmla="*/ 3649 h 704"/>
                <a:gd name="T32" fmla="*/ 467 w 149"/>
                <a:gd name="T33" fmla="*/ 4120 h 704"/>
                <a:gd name="T34" fmla="*/ 272 w 149"/>
                <a:gd name="T35" fmla="*/ 4652 h 704"/>
                <a:gd name="T36" fmla="*/ 145 w 149"/>
                <a:gd name="T37" fmla="*/ 5146 h 704"/>
                <a:gd name="T38" fmla="*/ 69 w 149"/>
                <a:gd name="T39" fmla="*/ 5603 h 704"/>
                <a:gd name="T40" fmla="*/ 42 w 149"/>
                <a:gd name="T41" fmla="*/ 6041 h 704"/>
                <a:gd name="T42" fmla="*/ 42 w 149"/>
                <a:gd name="T43" fmla="*/ 6459 h 704"/>
                <a:gd name="T44" fmla="*/ 55 w 149"/>
                <a:gd name="T45" fmla="*/ 6841 h 704"/>
                <a:gd name="T46" fmla="*/ 84 w 149"/>
                <a:gd name="T47" fmla="*/ 7184 h 704"/>
                <a:gd name="T48" fmla="*/ 98 w 149"/>
                <a:gd name="T49" fmla="*/ 7514 h 704"/>
                <a:gd name="T50" fmla="*/ 285 w 149"/>
                <a:gd name="T51" fmla="*/ 7344 h 704"/>
                <a:gd name="T52" fmla="*/ 272 w 149"/>
                <a:gd name="T53" fmla="*/ 7259 h 704"/>
                <a:gd name="T54" fmla="*/ 251 w 149"/>
                <a:gd name="T55" fmla="*/ 7011 h 704"/>
                <a:gd name="T56" fmla="*/ 229 w 149"/>
                <a:gd name="T57" fmla="*/ 6639 h 704"/>
                <a:gd name="T58" fmla="*/ 243 w 149"/>
                <a:gd name="T59" fmla="*/ 6139 h 704"/>
                <a:gd name="T60" fmla="*/ 285 w 149"/>
                <a:gd name="T61" fmla="*/ 5541 h 704"/>
                <a:gd name="T62" fmla="*/ 404 w 149"/>
                <a:gd name="T63" fmla="*/ 4858 h 704"/>
                <a:gd name="T64" fmla="*/ 599 w 149"/>
                <a:gd name="T65" fmla="*/ 4120 h 704"/>
                <a:gd name="T66" fmla="*/ 897 w 149"/>
                <a:gd name="T67" fmla="*/ 3342 h 704"/>
                <a:gd name="T68" fmla="*/ 994 w 149"/>
                <a:gd name="T69" fmla="*/ 2980 h 704"/>
                <a:gd name="T70" fmla="*/ 1037 w 149"/>
                <a:gd name="T71" fmla="*/ 2509 h 704"/>
                <a:gd name="T72" fmla="*/ 1002 w 149"/>
                <a:gd name="T73" fmla="*/ 1963 h 704"/>
                <a:gd name="T74" fmla="*/ 913 w 149"/>
                <a:gd name="T75" fmla="*/ 1431 h 704"/>
                <a:gd name="T76" fmla="*/ 757 w 149"/>
                <a:gd name="T77" fmla="*/ 908 h 704"/>
                <a:gd name="T78" fmla="*/ 564 w 149"/>
                <a:gd name="T79" fmla="*/ 470 h 704"/>
                <a:gd name="T80" fmla="*/ 306 w 149"/>
                <a:gd name="T81" fmla="*/ 150 h 704"/>
                <a:gd name="T82" fmla="*/ 0 w 149"/>
                <a:gd name="T83" fmla="*/ 0 h 704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149" h="704">
                  <a:moveTo>
                    <a:pt x="0" y="0"/>
                  </a:moveTo>
                  <a:lnTo>
                    <a:pt x="6" y="6"/>
                  </a:lnTo>
                  <a:lnTo>
                    <a:pt x="16" y="14"/>
                  </a:lnTo>
                  <a:lnTo>
                    <a:pt x="28" y="24"/>
                  </a:lnTo>
                  <a:lnTo>
                    <a:pt x="41" y="37"/>
                  </a:lnTo>
                  <a:lnTo>
                    <a:pt x="58" y="53"/>
                  </a:lnTo>
                  <a:lnTo>
                    <a:pt x="73" y="70"/>
                  </a:lnTo>
                  <a:lnTo>
                    <a:pt x="88" y="90"/>
                  </a:lnTo>
                  <a:lnTo>
                    <a:pt x="100" y="113"/>
                  </a:lnTo>
                  <a:lnTo>
                    <a:pt x="112" y="137"/>
                  </a:lnTo>
                  <a:lnTo>
                    <a:pt x="120" y="165"/>
                  </a:lnTo>
                  <a:lnTo>
                    <a:pt x="124" y="196"/>
                  </a:lnTo>
                  <a:lnTo>
                    <a:pt x="126" y="228"/>
                  </a:lnTo>
                  <a:lnTo>
                    <a:pt x="120" y="264"/>
                  </a:lnTo>
                  <a:lnTo>
                    <a:pt x="109" y="302"/>
                  </a:lnTo>
                  <a:lnTo>
                    <a:pt x="92" y="342"/>
                  </a:lnTo>
                  <a:lnTo>
                    <a:pt x="67" y="386"/>
                  </a:lnTo>
                  <a:lnTo>
                    <a:pt x="39" y="436"/>
                  </a:lnTo>
                  <a:lnTo>
                    <a:pt x="21" y="482"/>
                  </a:lnTo>
                  <a:lnTo>
                    <a:pt x="10" y="525"/>
                  </a:lnTo>
                  <a:lnTo>
                    <a:pt x="6" y="566"/>
                  </a:lnTo>
                  <a:lnTo>
                    <a:pt x="6" y="605"/>
                  </a:lnTo>
                  <a:lnTo>
                    <a:pt x="8" y="641"/>
                  </a:lnTo>
                  <a:lnTo>
                    <a:pt x="12" y="673"/>
                  </a:lnTo>
                  <a:lnTo>
                    <a:pt x="14" y="704"/>
                  </a:lnTo>
                  <a:lnTo>
                    <a:pt x="41" y="688"/>
                  </a:lnTo>
                  <a:lnTo>
                    <a:pt x="39" y="680"/>
                  </a:lnTo>
                  <a:lnTo>
                    <a:pt x="36" y="657"/>
                  </a:lnTo>
                  <a:lnTo>
                    <a:pt x="33" y="622"/>
                  </a:lnTo>
                  <a:lnTo>
                    <a:pt x="35" y="575"/>
                  </a:lnTo>
                  <a:lnTo>
                    <a:pt x="41" y="519"/>
                  </a:lnTo>
                  <a:lnTo>
                    <a:pt x="58" y="455"/>
                  </a:lnTo>
                  <a:lnTo>
                    <a:pt x="86" y="386"/>
                  </a:lnTo>
                  <a:lnTo>
                    <a:pt x="129" y="313"/>
                  </a:lnTo>
                  <a:lnTo>
                    <a:pt x="143" y="279"/>
                  </a:lnTo>
                  <a:lnTo>
                    <a:pt x="149" y="235"/>
                  </a:lnTo>
                  <a:lnTo>
                    <a:pt x="144" y="184"/>
                  </a:lnTo>
                  <a:lnTo>
                    <a:pt x="131" y="134"/>
                  </a:lnTo>
                  <a:lnTo>
                    <a:pt x="109" y="85"/>
                  </a:lnTo>
                  <a:lnTo>
                    <a:pt x="81" y="44"/>
                  </a:lnTo>
                  <a:lnTo>
                    <a:pt x="44" y="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21" name="Freeform 43">
              <a:extLst>
                <a:ext uri="{FF2B5EF4-FFF2-40B4-BE49-F238E27FC236}">
                  <a16:creationId xmlns:a16="http://schemas.microsoft.com/office/drawing/2014/main" id="{BF346C5E-D72F-594E-EE2C-6569F06AE05E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0" y="1848"/>
              <a:ext cx="36" cy="132"/>
            </a:xfrm>
            <a:custGeom>
              <a:avLst/>
              <a:gdLst>
                <a:gd name="T0" fmla="*/ 0 w 36"/>
                <a:gd name="T1" fmla="*/ 0 h 132"/>
                <a:gd name="T2" fmla="*/ 36 w 36"/>
                <a:gd name="T3" fmla="*/ 12 h 132"/>
                <a:gd name="T4" fmla="*/ 0 w 36"/>
                <a:gd name="T5" fmla="*/ 132 h 132"/>
                <a:gd name="T6" fmla="*/ 0 w 36"/>
                <a:gd name="T7" fmla="*/ 0 h 13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6" h="132">
                  <a:moveTo>
                    <a:pt x="0" y="0"/>
                  </a:moveTo>
                  <a:lnTo>
                    <a:pt x="36" y="12"/>
                  </a:lnTo>
                  <a:lnTo>
                    <a:pt x="0" y="1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800"/>
            </a:p>
          </p:txBody>
        </p:sp>
      </p:grpSp>
      <p:sp>
        <p:nvSpPr>
          <p:cNvPr id="47151" name="Rectangle 47"/>
          <p:cNvSpPr>
            <a:spLocks noGrp="1" noChangeArrowheads="1"/>
          </p:cNvSpPr>
          <p:nvPr>
            <p:ph type="ctrTitle"/>
          </p:nvPr>
        </p:nvSpPr>
        <p:spPr>
          <a:xfrm>
            <a:off x="3274485" y="596900"/>
            <a:ext cx="8257116" cy="3581400"/>
          </a:xfrm>
        </p:spPr>
        <p:txBody>
          <a:bodyPr/>
          <a:lstStyle>
            <a:lvl1pPr>
              <a:defRPr sz="52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7152" name="Rectangle 48"/>
          <p:cNvSpPr>
            <a:spLocks noGrp="1" noChangeArrowheads="1"/>
          </p:cNvSpPr>
          <p:nvPr>
            <p:ph type="subTitle" idx="1"/>
          </p:nvPr>
        </p:nvSpPr>
        <p:spPr>
          <a:xfrm>
            <a:off x="3318933" y="4279900"/>
            <a:ext cx="8195733" cy="1485900"/>
          </a:xfrm>
        </p:spPr>
        <p:txBody>
          <a:bodyPr/>
          <a:lstStyle>
            <a:lvl1pPr marL="0" indent="0" algn="ctr">
              <a:buFontTx/>
              <a:buNone/>
              <a:defRPr b="1">
                <a:effectLst>
                  <a:outerShdw blurRad="38100" dist="38100" dir="2700000" algn="tl">
                    <a:srgbClr val="C0C0C0"/>
                  </a:outerShdw>
                </a:effectLst>
              </a:defRPr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4" name="Rectangle 44">
            <a:extLst>
              <a:ext uri="{FF2B5EF4-FFF2-40B4-BE49-F238E27FC236}">
                <a16:creationId xmlns:a16="http://schemas.microsoft.com/office/drawing/2014/main" id="{8E1C0DCC-55E3-BA29-0371-BA7BEBFABB8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248400"/>
            <a:ext cx="28448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5" name="Rectangle 45">
            <a:extLst>
              <a:ext uri="{FF2B5EF4-FFF2-40B4-BE49-F238E27FC236}">
                <a16:creationId xmlns:a16="http://schemas.microsoft.com/office/drawing/2014/main" id="{E539377F-9BC7-A3A8-7415-E29420BABC5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6" name="Rectangle 46">
            <a:extLst>
              <a:ext uri="{FF2B5EF4-FFF2-40B4-BE49-F238E27FC236}">
                <a16:creationId xmlns:a16="http://schemas.microsoft.com/office/drawing/2014/main" id="{7AB4A74E-75D9-34E5-FDE7-634C904FAD6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31CF211-7238-425A-80BC-22226A6B25B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716935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7">
            <a:extLst>
              <a:ext uri="{FF2B5EF4-FFF2-40B4-BE49-F238E27FC236}">
                <a16:creationId xmlns:a16="http://schemas.microsoft.com/office/drawing/2014/main" id="{4943F023-D815-6B73-01A8-767D45C5BF5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48">
            <a:extLst>
              <a:ext uri="{FF2B5EF4-FFF2-40B4-BE49-F238E27FC236}">
                <a16:creationId xmlns:a16="http://schemas.microsoft.com/office/drawing/2014/main" id="{B792C595-6CD9-581E-8A73-DF009256DDB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49">
            <a:extLst>
              <a:ext uri="{FF2B5EF4-FFF2-40B4-BE49-F238E27FC236}">
                <a16:creationId xmlns:a16="http://schemas.microsoft.com/office/drawing/2014/main" id="{AA26E6F5-FE97-FE55-8A58-BFC91B75190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D365395-9743-4A2F-B8BF-86172327AC7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073301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30FC03-A82E-4B34-AE4B-8AC40A0CD5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2/10/2025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49FB7E-C73B-452D-861A-6C73FF59EC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5733BD-32DD-483E-A597-B70529CBD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8">
            <a:extLst>
              <a:ext uri="{FF2B5EF4-FFF2-40B4-BE49-F238E27FC236}">
                <a16:creationId xmlns:a16="http://schemas.microsoft.com/office/drawing/2014/main" id="{DEAFB3E9-4F5E-435C-B51A-CC5766A852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1:……………………………………..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9C57778-6639-411E-9B4C-12D035AECE2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38736" y="1058844"/>
            <a:ext cx="11514528" cy="490912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613295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84B5929F-A28F-4256-A6B2-5D095331D0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B3ACFEBC-8634-4116-B617-2BE5C2034C2C}" type="datetime1">
              <a:rPr lang="en-US" smtClean="0"/>
              <a:pPr/>
              <a:t>2/10/2025</a:t>
            </a:fld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7C2F339A-915E-4496-B889-28FBBAAD3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28A2E5F-7F4D-4F39-A494-67088E804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8">
            <a:extLst>
              <a:ext uri="{FF2B5EF4-FFF2-40B4-BE49-F238E27FC236}">
                <a16:creationId xmlns:a16="http://schemas.microsoft.com/office/drawing/2014/main" id="{FC0C4515-8106-49DA-9C06-E98AF81524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2:……………………………………..</a:t>
            </a:r>
          </a:p>
        </p:txBody>
      </p:sp>
      <p:sp>
        <p:nvSpPr>
          <p:cNvPr id="12" name="Chart Placeholder 9">
            <a:extLst>
              <a:ext uri="{FF2B5EF4-FFF2-40B4-BE49-F238E27FC236}">
                <a16:creationId xmlns:a16="http://schemas.microsoft.com/office/drawing/2014/main" id="{F49327FB-190B-40C4-9FC9-66F9F7D12317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30201" y="1406769"/>
            <a:ext cx="5765800" cy="465589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Chart</a:t>
            </a:r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733EBCBB-E1FE-415C-8ED9-6D1F3674847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38875" y="1414463"/>
            <a:ext cx="5445125" cy="4656137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8876699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8">
            <a:extLst>
              <a:ext uri="{FF2B5EF4-FFF2-40B4-BE49-F238E27FC236}">
                <a16:creationId xmlns:a16="http://schemas.microsoft.com/office/drawing/2014/main" id="{3E6AE9CF-41FF-46D0-BF7A-815E477789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3:……………………………………..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85E41C6-3987-4F5C-A750-35F5C730A5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7539" y="1032510"/>
            <a:ext cx="11515725" cy="4938713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C99BA7CA-DC84-4A35-BD8A-C14D582181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8CDB0C24-DFE0-41C5-B02D-FC32F5C22F7C}" type="datetime1">
              <a:rPr lang="en-US" smtClean="0"/>
              <a:pPr/>
              <a:t>2/10/2025</a:t>
            </a:fld>
            <a:endParaRPr lang="en-US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E1DCC345-F4E6-42D6-9173-88011D0E2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BD82AFB1-CD7C-4710-A82A-F9FEE6DA5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1265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98A78F82-82C6-4F07-B7D8-4A1219A1BB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19A9EFEF-A194-4819-82D7-1112425D0E86}" type="datetime1">
              <a:rPr lang="en-US" smtClean="0"/>
              <a:pPr/>
              <a:t>2/10/2025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12041C72-5CA2-4523-9F1E-50662A3276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3AD6B24F-6759-4931-A1C4-77BA8AF7E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8">
            <a:extLst>
              <a:ext uri="{FF2B5EF4-FFF2-40B4-BE49-F238E27FC236}">
                <a16:creationId xmlns:a16="http://schemas.microsoft.com/office/drawing/2014/main" id="{1CD850F7-B0EC-49AD-960D-051EAF5F36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4:……………………………………..</a:t>
            </a:r>
          </a:p>
        </p:txBody>
      </p:sp>
      <p:sp>
        <p:nvSpPr>
          <p:cNvPr id="11" name="Chart Placeholder 14">
            <a:extLst>
              <a:ext uri="{FF2B5EF4-FFF2-40B4-BE49-F238E27FC236}">
                <a16:creationId xmlns:a16="http://schemas.microsoft.com/office/drawing/2014/main" id="{4A80550F-98CB-400B-9D36-210A7AED20E8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38736" y="1406525"/>
            <a:ext cx="5757264" cy="4670425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Chart</a:t>
            </a:r>
          </a:p>
        </p:txBody>
      </p:sp>
      <p:sp>
        <p:nvSpPr>
          <p:cNvPr id="12" name="Table Placeholder 16">
            <a:extLst>
              <a:ext uri="{FF2B5EF4-FFF2-40B4-BE49-F238E27FC236}">
                <a16:creationId xmlns:a16="http://schemas.microsoft.com/office/drawing/2014/main" id="{15345DA2-1E92-473D-9483-A24F87614F3D}"/>
              </a:ext>
            </a:extLst>
          </p:cNvPr>
          <p:cNvSpPr>
            <a:spLocks noGrp="1"/>
          </p:cNvSpPr>
          <p:nvPr>
            <p:ph type="tbl" sz="quarter" idx="14" hasCustomPrompt="1"/>
          </p:nvPr>
        </p:nvSpPr>
        <p:spPr>
          <a:xfrm>
            <a:off x="6210300" y="1392239"/>
            <a:ext cx="5592763" cy="4684712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Table</a:t>
            </a:r>
          </a:p>
        </p:txBody>
      </p:sp>
    </p:spTree>
    <p:extLst>
      <p:ext uri="{BB962C8B-B14F-4D97-AF65-F5344CB8AC3E}">
        <p14:creationId xmlns:p14="http://schemas.microsoft.com/office/powerpoint/2010/main" val="324268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4F1F29B1-F2F8-4527-A0B9-5A566F0DB5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EEBFCEF3-2DDE-476B-8A96-303EC557333C}" type="datetime1">
              <a:rPr lang="en-US" smtClean="0"/>
              <a:pPr/>
              <a:t>2/10/2025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1F89192-9608-4DA0-9D58-CE5D74F016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41300396-45C9-472A-AA37-70408F1C2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45B855E6-8413-49D5-929E-33A3B362751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58372" y="1248325"/>
            <a:ext cx="7391400" cy="5205412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itle 8">
            <a:extLst>
              <a:ext uri="{FF2B5EF4-FFF2-40B4-BE49-F238E27FC236}">
                <a16:creationId xmlns:a16="http://schemas.microsoft.com/office/drawing/2014/main" id="{AB6BBE52-BFE6-4B4F-95C1-25C2EB84A6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58372" y="404265"/>
            <a:ext cx="7391400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5:……………………………………..</a:t>
            </a:r>
          </a:p>
        </p:txBody>
      </p:sp>
    </p:spTree>
    <p:extLst>
      <p:ext uri="{BB962C8B-B14F-4D97-AF65-F5344CB8AC3E}">
        <p14:creationId xmlns:p14="http://schemas.microsoft.com/office/powerpoint/2010/main" val="41134391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8">
            <a:extLst>
              <a:ext uri="{FF2B5EF4-FFF2-40B4-BE49-F238E27FC236}">
                <a16:creationId xmlns:a16="http://schemas.microsoft.com/office/drawing/2014/main" id="{3E6AE9CF-41FF-46D0-BF7A-815E477789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6:……………………………………..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85E41C6-3987-4F5C-A750-35F5C730A5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7539" y="1032510"/>
            <a:ext cx="11515725" cy="4938713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C99BA7CA-DC84-4A35-BD8A-C14D582181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8CDB0C24-DFE0-41C5-B02D-FC32F5C22F7C}" type="datetime1">
              <a:rPr lang="en-US" smtClean="0"/>
              <a:pPr/>
              <a:t>2/10/2025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E1DCC345-F4E6-42D6-9173-88011D0E2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BD82AFB1-CD7C-4710-A82A-F9FEE6DA5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3358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84B5929F-A28F-4256-A6B2-5D095331D0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B3ACFEBC-8634-4116-B617-2BE5C2034C2C}" type="datetime1">
              <a:rPr lang="en-US" smtClean="0"/>
              <a:pPr/>
              <a:t>2/10/2025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7C2F339A-915E-4496-B889-28FBBAAD3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28A2E5F-7F4D-4F39-A494-67088E804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8">
            <a:extLst>
              <a:ext uri="{FF2B5EF4-FFF2-40B4-BE49-F238E27FC236}">
                <a16:creationId xmlns:a16="http://schemas.microsoft.com/office/drawing/2014/main" id="{FC0C4515-8106-49DA-9C06-E98AF81524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7:……………………………………..</a:t>
            </a:r>
          </a:p>
        </p:txBody>
      </p:sp>
      <p:sp>
        <p:nvSpPr>
          <p:cNvPr id="12" name="Chart Placeholder 9">
            <a:extLst>
              <a:ext uri="{FF2B5EF4-FFF2-40B4-BE49-F238E27FC236}">
                <a16:creationId xmlns:a16="http://schemas.microsoft.com/office/drawing/2014/main" id="{F49327FB-190B-40C4-9FC9-66F9F7D12317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30201" y="1406769"/>
            <a:ext cx="5765800" cy="465589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Chart</a:t>
            </a:r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733EBCBB-E1FE-415C-8ED9-6D1F3674847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38875" y="1414463"/>
            <a:ext cx="5445125" cy="4656137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9605850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8">
            <a:extLst>
              <a:ext uri="{FF2B5EF4-FFF2-40B4-BE49-F238E27FC236}">
                <a16:creationId xmlns:a16="http://schemas.microsoft.com/office/drawing/2014/main" id="{3E6AE9CF-41FF-46D0-BF7A-815E477789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8:……………………………………..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85E41C6-3987-4F5C-A750-35F5C730A5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7539" y="1032510"/>
            <a:ext cx="11515725" cy="4938713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C99BA7CA-DC84-4A35-BD8A-C14D582181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8CDB0C24-DFE0-41C5-B02D-FC32F5C22F7C}" type="datetime1">
              <a:rPr lang="en-US" smtClean="0"/>
              <a:pPr/>
              <a:t>2/10/2025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E1DCC345-F4E6-42D6-9173-88011D0E2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BD82AFB1-CD7C-4710-A82A-F9FEE6DA5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0320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7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95433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5" r:id="rId5"/>
    <p:sldLayoutId id="2147483654" r:id="rId6"/>
    <p:sldLayoutId id="2147483660" r:id="rId7"/>
    <p:sldLayoutId id="2147483659" r:id="rId8"/>
    <p:sldLayoutId id="2147483658" r:id="rId9"/>
    <p:sldLayoutId id="2147483661" r:id="rId10"/>
    <p:sldLayoutId id="2147483656" r:id="rId11"/>
    <p:sldLayoutId id="2147483657" r:id="rId12"/>
    <p:sldLayoutId id="2147483649" r:id="rId13"/>
    <p:sldLayoutId id="2147483662" r:id="rId14"/>
    <p:sldLayoutId id="2147483663" r:id="rId1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663553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4" name="Slide Number Placeholder 3">
            <a:extLst>
              <a:ext uri="{FF2B5EF4-FFF2-40B4-BE49-F238E27FC236}">
                <a16:creationId xmlns:a16="http://schemas.microsoft.com/office/drawing/2014/main" id="{8F3E7281-6ED8-7FE9-0477-CB5F2FAF775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760C6FA7-A027-4708-9901-389CEF79E676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10</a:t>
            </a:fld>
            <a:endParaRPr lang="en-US" altLang="en-US" sz="14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CBEB07-9630-A7A2-AB09-06B21790C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fr-FR" dirty="0" err="1"/>
              <a:t>Traversing</a:t>
            </a:r>
            <a:r>
              <a:rPr lang="fr-FR" dirty="0"/>
              <a:t> a List</a:t>
            </a:r>
          </a:p>
        </p:txBody>
      </p:sp>
      <p:sp>
        <p:nvSpPr>
          <p:cNvPr id="128003" name="Content Placeholder 2">
            <a:extLst>
              <a:ext uri="{FF2B5EF4-FFF2-40B4-BE49-F238E27FC236}">
                <a16:creationId xmlns:a16="http://schemas.microsoft.com/office/drawing/2014/main" id="{2367C278-790C-BBB2-2BD8-6B34D7E1F732}"/>
              </a:ext>
            </a:extLst>
          </p:cNvPr>
          <p:cNvSpPr>
            <a:spLocks noGrp="1" noChangeArrowheads="1"/>
          </p:cNvSpPr>
          <p:nvPr>
            <p:ph sz="quarter" idx="13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r>
              <a:rPr lang="fr-FR" altLang="en-US" b="1" dirty="0" err="1">
                <a:latin typeface="Courier New" panose="02070309020205020404" pitchFamily="49" charset="0"/>
              </a:rPr>
              <a:t>void</a:t>
            </a:r>
            <a:r>
              <a:rPr lang="fr-FR" altLang="en-US" b="1" dirty="0">
                <a:latin typeface="Courier New" panose="02070309020205020404" pitchFamily="49" charset="0"/>
              </a:rPr>
              <a:t> </a:t>
            </a:r>
            <a:r>
              <a:rPr lang="fr-FR" altLang="en-US" b="1" dirty="0" err="1">
                <a:latin typeface="Courier New" panose="02070309020205020404" pitchFamily="49" charset="0"/>
              </a:rPr>
              <a:t>traverseList</a:t>
            </a:r>
            <a:r>
              <a:rPr lang="fr-FR" altLang="en-US" b="1" dirty="0">
                <a:latin typeface="Courier New" panose="02070309020205020404" pitchFamily="49" charset="0"/>
              </a:rPr>
              <a:t>() {</a:t>
            </a:r>
          </a:p>
          <a:p>
            <a:pPr eaLnBrk="1" hangingPunct="1">
              <a:buFontTx/>
              <a:buNone/>
            </a:pPr>
            <a:r>
              <a:rPr lang="fr-FR" altLang="en-US" b="1" dirty="0">
                <a:latin typeface="Courier New" panose="02070309020205020404" pitchFamily="49" charset="0"/>
              </a:rPr>
              <a:t>	</a:t>
            </a:r>
            <a:r>
              <a:rPr lang="fr-FR" altLang="en-US" b="1" dirty="0" err="1">
                <a:latin typeface="Courier New" panose="02070309020205020404" pitchFamily="49" charset="0"/>
              </a:rPr>
              <a:t>node</a:t>
            </a:r>
            <a:r>
              <a:rPr lang="fr-FR" altLang="en-US" b="1" dirty="0">
                <a:latin typeface="Courier New" panose="02070309020205020404" pitchFamily="49" charset="0"/>
              </a:rPr>
              <a:t>* p; 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fr-FR" altLang="en-US" b="1" dirty="0">
                <a:latin typeface="Courier New" panose="02070309020205020404" pitchFamily="49" charset="0"/>
              </a:rPr>
              <a:t>	for (p = root; p != NULL; p = p-&gt;</a:t>
            </a:r>
            <a:r>
              <a:rPr lang="fr-FR" altLang="en-US" b="1" dirty="0" err="1">
                <a:latin typeface="Courier New" panose="02070309020205020404" pitchFamily="49" charset="0"/>
              </a:rPr>
              <a:t>next</a:t>
            </a:r>
            <a:r>
              <a:rPr lang="fr-FR" altLang="en-US" b="1" dirty="0">
                <a:latin typeface="Courier New" panose="02070309020205020404" pitchFamily="49" charset="0"/>
              </a:rPr>
              <a:t> ) {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fr-FR" altLang="en-US" b="1" dirty="0">
                <a:latin typeface="Courier New" panose="02070309020205020404" pitchFamily="49" charset="0"/>
              </a:rPr>
              <a:t> </a:t>
            </a:r>
            <a:r>
              <a:rPr lang="fr-FR" altLang="en-US" b="1" dirty="0" err="1">
                <a:latin typeface="Courier New" panose="02070309020205020404" pitchFamily="49" charset="0"/>
              </a:rPr>
              <a:t>printData</a:t>
            </a:r>
            <a:r>
              <a:rPr lang="fr-FR" altLang="en-US" b="1" dirty="0">
                <a:latin typeface="Courier New" panose="02070309020205020404" pitchFamily="49" charset="0"/>
              </a:rPr>
              <a:t>(p-&gt;</a:t>
            </a:r>
            <a:r>
              <a:rPr lang="fr-FR" altLang="en-US" b="1" dirty="0" err="1">
                <a:latin typeface="Courier New" panose="02070309020205020404" pitchFamily="49" charset="0"/>
              </a:rPr>
              <a:t>element</a:t>
            </a:r>
            <a:r>
              <a:rPr lang="fr-FR" altLang="en-US" b="1" dirty="0">
                <a:latin typeface="Courier New" panose="02070309020205020404" pitchFamily="49" charset="0"/>
              </a:rPr>
              <a:t>);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fr-FR" altLang="en-US" b="1" dirty="0">
                <a:latin typeface="Courier New" panose="02070309020205020404" pitchFamily="49" charset="0"/>
              </a:rPr>
              <a:t>}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fr-FR" altLang="en-US" b="1" dirty="0">
              <a:latin typeface="Courier New" panose="02070309020205020404" pitchFamily="49" charset="0"/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fr-FR" altLang="en-US" b="1" dirty="0">
              <a:latin typeface="Courier New" panose="02070309020205020404" pitchFamily="49" charset="0"/>
            </a:endParaRPr>
          </a:p>
          <a:p>
            <a:pPr eaLnBrk="1" hangingPunct="1"/>
            <a:endParaRPr lang="fr-FR" alt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4" name="Slide Number Placeholder 3">
            <a:extLst>
              <a:ext uri="{FF2B5EF4-FFF2-40B4-BE49-F238E27FC236}">
                <a16:creationId xmlns:a16="http://schemas.microsoft.com/office/drawing/2014/main" id="{FF290673-234E-7AD2-6134-820C781A0BA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7657DAA-5B66-4C7B-93A9-969F1A00D38F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11</a:t>
            </a:fld>
            <a:endParaRPr lang="en-US" altLang="en-US" sz="14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858299-5BB8-F184-9C36-AFAC1A396D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Find a node holding a specific INFO value</a:t>
            </a:r>
          </a:p>
        </p:txBody>
      </p:sp>
      <p:sp>
        <p:nvSpPr>
          <p:cNvPr id="66563" name="Content Placeholder 2">
            <a:extLst>
              <a:ext uri="{FF2B5EF4-FFF2-40B4-BE49-F238E27FC236}">
                <a16:creationId xmlns:a16="http://schemas.microsoft.com/office/drawing/2014/main" id="{A9EF64F0-F968-70CD-BA52-09424C48EEBA}"/>
              </a:ext>
            </a:extLst>
          </p:cNvPr>
          <p:cNvSpPr>
            <a:spLocks noGrp="1" noChangeArrowheads="1"/>
          </p:cNvSpPr>
          <p:nvPr>
            <p:ph sz="quarter" idx="13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altLang="en-US" sz="2400" b="1" dirty="0">
                <a:latin typeface="Courier New" panose="02070309020205020404" pitchFamily="49" charset="0"/>
              </a:rPr>
              <a:t>Node* find(Node* root, </a:t>
            </a:r>
            <a:r>
              <a:rPr lang="en-US" altLang="en-US" sz="2400" b="1" dirty="0" err="1">
                <a:latin typeface="Courier New" panose="02070309020205020404" pitchFamily="49" charset="0"/>
              </a:rPr>
              <a:t>elementtype</a:t>
            </a:r>
            <a:r>
              <a:rPr lang="en-US" altLang="en-US" sz="2400" b="1" dirty="0">
                <a:latin typeface="Courier New" panose="02070309020205020404" pitchFamily="49" charset="0"/>
              </a:rPr>
              <a:t> e){</a:t>
            </a:r>
          </a:p>
          <a:p>
            <a:pPr>
              <a:buFontTx/>
              <a:buNone/>
            </a:pPr>
            <a:r>
              <a:rPr lang="en-US" altLang="en-US" sz="2400" b="1" dirty="0">
                <a:latin typeface="Courier New" panose="02070309020205020404" pitchFamily="49" charset="0"/>
              </a:rPr>
              <a:t>	Node* p;</a:t>
            </a:r>
          </a:p>
          <a:p>
            <a:pPr>
              <a:buFontTx/>
              <a:buNone/>
            </a:pPr>
            <a:r>
              <a:rPr lang="en-US" altLang="en-US" sz="2400" b="1" dirty="0">
                <a:latin typeface="Courier New" panose="02070309020205020404" pitchFamily="49" charset="0"/>
              </a:rPr>
              <a:t>    for(p = root; p != NULL; p = p-&gt;next){</a:t>
            </a:r>
          </a:p>
          <a:p>
            <a:pPr>
              <a:buFontTx/>
              <a:buNone/>
            </a:pPr>
            <a:r>
              <a:rPr lang="en-US" altLang="en-US" sz="2400" b="1" dirty="0">
                <a:latin typeface="Courier New" panose="02070309020205020404" pitchFamily="49" charset="0"/>
              </a:rPr>
              <a:t>        if(p-&gt;element == e) return p;</a:t>
            </a:r>
          </a:p>
          <a:p>
            <a:pPr>
              <a:buFontTx/>
              <a:buNone/>
            </a:pPr>
            <a:r>
              <a:rPr lang="en-US" altLang="en-US" sz="2400" b="1" dirty="0">
                <a:latin typeface="Courier New" panose="02070309020205020404" pitchFamily="49" charset="0"/>
              </a:rPr>
              <a:t>    }</a:t>
            </a:r>
          </a:p>
          <a:p>
            <a:pPr>
              <a:buFontTx/>
              <a:buNone/>
            </a:pPr>
            <a:r>
              <a:rPr lang="en-US" altLang="en-US" sz="2400" b="1" dirty="0">
                <a:latin typeface="Courier New" panose="02070309020205020404" pitchFamily="49" charset="0"/>
              </a:rPr>
              <a:t>    return NULL;</a:t>
            </a:r>
          </a:p>
          <a:p>
            <a:pPr>
              <a:buFontTx/>
              <a:buNone/>
            </a:pPr>
            <a:r>
              <a:rPr lang="en-US" altLang="en-US" sz="2400" b="1" dirty="0">
                <a:latin typeface="Courier New" panose="02070309020205020404" pitchFamily="49" charset="0"/>
              </a:rPr>
              <a:t>}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2880564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Slide Number Placeholder 5">
            <a:extLst>
              <a:ext uri="{FF2B5EF4-FFF2-40B4-BE49-F238E27FC236}">
                <a16:creationId xmlns:a16="http://schemas.microsoft.com/office/drawing/2014/main" id="{4492FB25-7B22-479D-7BD7-97A29A4FFF7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86255272-8205-4D1D-8202-39A8C4D95AF2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12</a:t>
            </a:fld>
            <a:endParaRPr lang="en-US" altLang="en-US" sz="1400"/>
          </a:p>
        </p:txBody>
      </p:sp>
      <p:sp>
        <p:nvSpPr>
          <p:cNvPr id="270338" name="Rectangle 2">
            <a:extLst>
              <a:ext uri="{FF2B5EF4-FFF2-40B4-BE49-F238E27FC236}">
                <a16:creationId xmlns:a16="http://schemas.microsoft.com/office/drawing/2014/main" id="{C89C1F4C-9EDF-3CB3-7D48-A72BFAA5C51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fr-FR" dirty="0"/>
              <a:t>Reverse the </a:t>
            </a:r>
            <a:r>
              <a:rPr lang="fr-FR" dirty="0" err="1"/>
              <a:t>list</a:t>
            </a:r>
            <a:endParaRPr lang="fr-FR" dirty="0"/>
          </a:p>
        </p:txBody>
      </p:sp>
      <p:sp>
        <p:nvSpPr>
          <p:cNvPr id="129028" name="Rectangle 3">
            <a:extLst>
              <a:ext uri="{FF2B5EF4-FFF2-40B4-BE49-F238E27FC236}">
                <a16:creationId xmlns:a16="http://schemas.microsoft.com/office/drawing/2014/main" id="{ED8F50D5-0866-B042-AB9C-FF8D1DC65C83}"/>
              </a:ext>
            </a:extLst>
          </p:cNvPr>
          <p:cNvSpPr>
            <a:spLocks noGrp="1" noChangeArrowheads="1"/>
          </p:cNvSpPr>
          <p:nvPr>
            <p:ph sz="quarter" idx="13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  <a:buFontTx/>
              <a:buNone/>
            </a:pPr>
            <a:r>
              <a:rPr lang="fr-FR" altLang="en-US" sz="2400" b="1">
                <a:latin typeface="Courier New" panose="02070309020205020404" pitchFamily="49" charset="0"/>
              </a:rPr>
              <a:t>node* list_reverse (node* root)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fr-FR" altLang="en-US" sz="2400" b="1">
                <a:latin typeface="Courier New" panose="02070309020205020404" pitchFamily="49" charset="0"/>
              </a:rPr>
              <a:t>{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fr-FR" altLang="en-US" sz="2400" b="1">
                <a:latin typeface="Courier New" panose="02070309020205020404" pitchFamily="49" charset="0"/>
              </a:rPr>
              <a:t>	node *cur, *prev;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fr-FR" altLang="en-US" sz="2400" b="1">
                <a:latin typeface="Courier New" panose="02070309020205020404" pitchFamily="49" charset="0"/>
              </a:rPr>
              <a:t>	cur = prev = NULL;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fr-FR" altLang="en-US" sz="2400" b="1">
                <a:latin typeface="Courier New" panose="02070309020205020404" pitchFamily="49" charset="0"/>
              </a:rPr>
              <a:t>	while (root != NULL) {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fr-FR" altLang="en-US" sz="2400" b="1">
                <a:latin typeface="Courier New" panose="02070309020205020404" pitchFamily="49" charset="0"/>
              </a:rPr>
              <a:t>		cur = root;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fr-FR" altLang="en-US" sz="2400" b="1">
                <a:latin typeface="Courier New" panose="02070309020205020404" pitchFamily="49" charset="0"/>
              </a:rPr>
              <a:t>		root = root-&gt;next;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fr-FR" altLang="en-US" sz="2400" b="1">
                <a:latin typeface="Courier New" panose="02070309020205020404" pitchFamily="49" charset="0"/>
              </a:rPr>
              <a:t>		cur-&gt;next = prev;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fr-FR" altLang="en-US" sz="2400" b="1">
                <a:latin typeface="Courier New" panose="02070309020205020404" pitchFamily="49" charset="0"/>
              </a:rPr>
              <a:t>		prev = cur;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fr-FR" altLang="en-US" sz="2400" b="1">
                <a:latin typeface="Courier New" panose="02070309020205020404" pitchFamily="49" charset="0"/>
              </a:rPr>
              <a:t>	}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fr-FR" altLang="en-US" sz="2400" b="1">
                <a:latin typeface="Courier New" panose="02070309020205020404" pitchFamily="49" charset="0"/>
              </a:rPr>
              <a:t>	return prev;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fr-FR" altLang="en-US" sz="2400" b="1">
                <a:latin typeface="Courier New" panose="02070309020205020404" pitchFamily="49" charset="0"/>
              </a:rPr>
              <a:t>}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fr-FR" altLang="en-US" sz="2400" b="1">
              <a:latin typeface="Courier New" panose="02070309020205020404" pitchFamily="49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80" name="Slide Number Placeholder 3">
            <a:extLst>
              <a:ext uri="{FF2B5EF4-FFF2-40B4-BE49-F238E27FC236}">
                <a16:creationId xmlns:a16="http://schemas.microsoft.com/office/drawing/2014/main" id="{65585DF4-16F7-3474-31A5-86751C32ECC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803BC058-7E45-43B7-BBC4-769141898E2E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13</a:t>
            </a:fld>
            <a:endParaRPr lang="en-US" altLang="en-US" sz="14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C7A911-6671-3775-7EBF-F30CFB70E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fr-FR" dirty="0"/>
              <a:t>Read/Write </a:t>
            </a:r>
            <a:r>
              <a:rPr lang="fr-FR" dirty="0" err="1"/>
              <a:t>specific</a:t>
            </a:r>
            <a:r>
              <a:rPr lang="fr-FR" dirty="0"/>
              <a:t>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1C520-0A37-2B9E-03B2-6E21190B7FF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80000"/>
              </a:lnSpc>
              <a:defRPr/>
            </a:pPr>
            <a:r>
              <a:rPr lang="fr-FR" sz="3000" b="1" dirty="0"/>
              <a:t>Update the source code </a:t>
            </a:r>
            <a:r>
              <a:rPr lang="fr-FR" sz="3000" b="1" dirty="0" err="1"/>
              <a:t>because</a:t>
            </a:r>
            <a:r>
              <a:rPr lang="fr-FR" sz="3000" b="1" dirty="0"/>
              <a:t> the data type for INFO </a:t>
            </a:r>
            <a:r>
              <a:rPr lang="fr-FR" sz="3000" b="1" dirty="0" err="1"/>
              <a:t>field</a:t>
            </a:r>
            <a:r>
              <a:rPr lang="fr-FR" sz="3000" b="1" dirty="0"/>
              <a:t> changes</a:t>
            </a:r>
          </a:p>
          <a:p>
            <a:pPr eaLnBrk="1" hangingPunct="1">
              <a:lnSpc>
                <a:spcPct val="80000"/>
              </a:lnSpc>
              <a:buFontTx/>
              <a:buNone/>
              <a:defRPr/>
            </a:pPr>
            <a:endParaRPr lang="fr-FR" sz="2400" b="1" dirty="0">
              <a:latin typeface="Courier New" pitchFamily="49" charset="0"/>
            </a:endParaRPr>
          </a:p>
          <a:p>
            <a:pPr eaLnBrk="1" hangingPunct="1">
              <a:lnSpc>
                <a:spcPct val="80000"/>
              </a:lnSpc>
              <a:buFontTx/>
              <a:buNone/>
              <a:defRPr/>
            </a:pPr>
            <a:r>
              <a:rPr lang="fr-FR" sz="2400" b="1" dirty="0" err="1">
                <a:latin typeface="Courier New" pitchFamily="49" charset="0"/>
              </a:rPr>
              <a:t>elementtype</a:t>
            </a:r>
            <a:r>
              <a:rPr lang="fr-FR" sz="2400" b="1" dirty="0">
                <a:latin typeface="Courier New" pitchFamily="49" charset="0"/>
              </a:rPr>
              <a:t> </a:t>
            </a:r>
            <a:r>
              <a:rPr lang="fr-FR" sz="2400" b="1" dirty="0" err="1">
                <a:latin typeface="Courier New" pitchFamily="49" charset="0"/>
              </a:rPr>
              <a:t>readData</a:t>
            </a:r>
            <a:r>
              <a:rPr lang="fr-FR" sz="2400" b="1" dirty="0">
                <a:latin typeface="Courier New" pitchFamily="49" charset="0"/>
              </a:rPr>
              <a:t>(){</a:t>
            </a:r>
          </a:p>
          <a:p>
            <a:pPr eaLnBrk="1" hangingPunct="1">
              <a:lnSpc>
                <a:spcPct val="80000"/>
              </a:lnSpc>
              <a:buFontTx/>
              <a:buNone/>
              <a:defRPr/>
            </a:pPr>
            <a:r>
              <a:rPr lang="fr-FR" sz="2400" b="1" dirty="0">
                <a:latin typeface="Courier New" pitchFamily="49" charset="0"/>
              </a:rPr>
              <a:t>	</a:t>
            </a:r>
            <a:r>
              <a:rPr lang="fr-FR" sz="2400" b="1" dirty="0" err="1">
                <a:latin typeface="Courier New" pitchFamily="49" charset="0"/>
              </a:rPr>
              <a:t>elementtype</a:t>
            </a:r>
            <a:r>
              <a:rPr lang="fr-FR" sz="2400" b="1" dirty="0">
                <a:latin typeface="Courier New" pitchFamily="49" charset="0"/>
              </a:rPr>
              <a:t> </a:t>
            </a:r>
            <a:r>
              <a:rPr lang="fr-FR" sz="2400" b="1" dirty="0" err="1">
                <a:latin typeface="Courier New" pitchFamily="49" charset="0"/>
              </a:rPr>
              <a:t>res</a:t>
            </a:r>
            <a:r>
              <a:rPr lang="fr-FR" sz="2400" b="1" dirty="0">
                <a:latin typeface="Courier New" pitchFamily="49" charset="0"/>
              </a:rPr>
              <a:t>;</a:t>
            </a:r>
          </a:p>
          <a:p>
            <a:pPr eaLnBrk="1" hangingPunct="1">
              <a:lnSpc>
                <a:spcPct val="80000"/>
              </a:lnSpc>
              <a:buFontTx/>
              <a:buNone/>
              <a:defRPr/>
            </a:pPr>
            <a:r>
              <a:rPr lang="fr-FR" sz="2400" b="1" dirty="0">
                <a:latin typeface="Courier New" pitchFamily="49" charset="0"/>
              </a:rPr>
              <a:t>	</a:t>
            </a:r>
            <a:r>
              <a:rPr lang="fr-FR" sz="2400" b="1" dirty="0" err="1">
                <a:latin typeface="Courier New" pitchFamily="49" charset="0"/>
              </a:rPr>
              <a:t>printf</a:t>
            </a:r>
            <a:r>
              <a:rPr lang="fr-FR" sz="2400" b="1" dirty="0">
                <a:latin typeface="Courier New" pitchFamily="49" charset="0"/>
              </a:rPr>
              <a:t>("</a:t>
            </a:r>
            <a:r>
              <a:rPr lang="fr-FR" sz="2400" b="1" dirty="0" err="1">
                <a:latin typeface="Courier New" pitchFamily="49" charset="0"/>
              </a:rPr>
              <a:t>name</a:t>
            </a:r>
            <a:r>
              <a:rPr lang="fr-FR" sz="2400" b="1" dirty="0">
                <a:latin typeface="Courier New" pitchFamily="49" charset="0"/>
              </a:rPr>
              <a:t>:");</a:t>
            </a:r>
            <a:r>
              <a:rPr lang="fr-FR" sz="2400" b="1" dirty="0" err="1">
                <a:latin typeface="Courier New" pitchFamily="49" charset="0"/>
              </a:rPr>
              <a:t>gets</a:t>
            </a:r>
            <a:r>
              <a:rPr lang="fr-FR" sz="2400" b="1" dirty="0">
                <a:latin typeface="Courier New" pitchFamily="49" charset="0"/>
              </a:rPr>
              <a:t>(res.name);</a:t>
            </a:r>
          </a:p>
          <a:p>
            <a:pPr eaLnBrk="1" hangingPunct="1">
              <a:lnSpc>
                <a:spcPct val="80000"/>
              </a:lnSpc>
              <a:buFontTx/>
              <a:buNone/>
              <a:defRPr/>
            </a:pPr>
            <a:r>
              <a:rPr lang="fr-FR" sz="2400" b="1" dirty="0">
                <a:latin typeface="Courier New" pitchFamily="49" charset="0"/>
              </a:rPr>
              <a:t>	</a:t>
            </a:r>
            <a:r>
              <a:rPr lang="fr-FR" sz="2400" b="1" dirty="0" err="1">
                <a:latin typeface="Courier New" pitchFamily="49" charset="0"/>
              </a:rPr>
              <a:t>printf</a:t>
            </a:r>
            <a:r>
              <a:rPr lang="fr-FR" sz="2400" b="1" dirty="0">
                <a:latin typeface="Courier New" pitchFamily="49" charset="0"/>
              </a:rPr>
              <a:t>("tel:");</a:t>
            </a:r>
            <a:r>
              <a:rPr lang="fr-FR" sz="2400" b="1" dirty="0" err="1">
                <a:latin typeface="Courier New" pitchFamily="49" charset="0"/>
              </a:rPr>
              <a:t>gets</a:t>
            </a:r>
            <a:r>
              <a:rPr lang="fr-FR" sz="2400" b="1" dirty="0">
                <a:latin typeface="Courier New" pitchFamily="49" charset="0"/>
              </a:rPr>
              <a:t>(res.tel);</a:t>
            </a:r>
          </a:p>
          <a:p>
            <a:pPr eaLnBrk="1" hangingPunct="1">
              <a:lnSpc>
                <a:spcPct val="80000"/>
              </a:lnSpc>
              <a:buFontTx/>
              <a:buNone/>
              <a:defRPr/>
            </a:pPr>
            <a:r>
              <a:rPr lang="fr-FR" sz="2400" b="1" dirty="0">
                <a:latin typeface="Courier New" pitchFamily="49" charset="0"/>
              </a:rPr>
              <a:t>	</a:t>
            </a:r>
            <a:r>
              <a:rPr lang="fr-FR" sz="2400" b="1" dirty="0" err="1">
                <a:latin typeface="Courier New" pitchFamily="49" charset="0"/>
              </a:rPr>
              <a:t>printf</a:t>
            </a:r>
            <a:r>
              <a:rPr lang="fr-FR" sz="2400" b="1" dirty="0">
                <a:latin typeface="Courier New" pitchFamily="49" charset="0"/>
              </a:rPr>
              <a:t>("email:");</a:t>
            </a:r>
            <a:r>
              <a:rPr lang="fr-FR" sz="2400" b="1" dirty="0" err="1">
                <a:latin typeface="Courier New" pitchFamily="49" charset="0"/>
              </a:rPr>
              <a:t>gets</a:t>
            </a:r>
            <a:r>
              <a:rPr lang="fr-FR" sz="2400" b="1" dirty="0">
                <a:latin typeface="Courier New" pitchFamily="49" charset="0"/>
              </a:rPr>
              <a:t>(</a:t>
            </a:r>
            <a:r>
              <a:rPr lang="fr-FR" sz="2400" b="1" dirty="0" err="1">
                <a:latin typeface="Courier New" pitchFamily="49" charset="0"/>
              </a:rPr>
              <a:t>res.email</a:t>
            </a:r>
            <a:r>
              <a:rPr lang="fr-FR" sz="2400" b="1" dirty="0">
                <a:latin typeface="Courier New" pitchFamily="49" charset="0"/>
              </a:rPr>
              <a:t>);</a:t>
            </a:r>
          </a:p>
          <a:p>
            <a:pPr eaLnBrk="1" hangingPunct="1">
              <a:lnSpc>
                <a:spcPct val="80000"/>
              </a:lnSpc>
              <a:buFontTx/>
              <a:buNone/>
              <a:defRPr/>
            </a:pPr>
            <a:r>
              <a:rPr lang="fr-FR" sz="2400" b="1" dirty="0">
                <a:latin typeface="Courier New" pitchFamily="49" charset="0"/>
              </a:rPr>
              <a:t>  return </a:t>
            </a:r>
            <a:r>
              <a:rPr lang="fr-FR" sz="2400" b="1" dirty="0" err="1">
                <a:latin typeface="Courier New" pitchFamily="49" charset="0"/>
              </a:rPr>
              <a:t>res</a:t>
            </a:r>
            <a:r>
              <a:rPr lang="fr-FR" sz="2400" b="1" dirty="0">
                <a:latin typeface="Courier New" pitchFamily="49" charset="0"/>
              </a:rPr>
              <a:t>;</a:t>
            </a:r>
          </a:p>
          <a:p>
            <a:pPr eaLnBrk="1" hangingPunct="1">
              <a:lnSpc>
                <a:spcPct val="80000"/>
              </a:lnSpc>
              <a:buFontTx/>
              <a:buNone/>
              <a:defRPr/>
            </a:pPr>
            <a:r>
              <a:rPr lang="fr-FR" sz="2400" b="1" dirty="0">
                <a:latin typeface="Courier New" pitchFamily="49" charset="0"/>
              </a:rPr>
              <a:t>}</a:t>
            </a:r>
          </a:p>
          <a:p>
            <a:pPr eaLnBrk="1" hangingPunct="1">
              <a:lnSpc>
                <a:spcPct val="80000"/>
              </a:lnSpc>
              <a:buFontTx/>
              <a:buNone/>
              <a:defRPr/>
            </a:pPr>
            <a:r>
              <a:rPr lang="fr-FR" sz="2400" b="1" dirty="0" err="1">
                <a:latin typeface="Courier New" pitchFamily="49" charset="0"/>
              </a:rPr>
              <a:t>void</a:t>
            </a:r>
            <a:r>
              <a:rPr lang="fr-FR" sz="2400" b="1" dirty="0">
                <a:latin typeface="Courier New" pitchFamily="49" charset="0"/>
              </a:rPr>
              <a:t> </a:t>
            </a:r>
            <a:r>
              <a:rPr lang="fr-FR" sz="2400" b="1" dirty="0" err="1">
                <a:latin typeface="Courier New" pitchFamily="49" charset="0"/>
              </a:rPr>
              <a:t>printData</a:t>
            </a:r>
            <a:r>
              <a:rPr lang="fr-FR" sz="2400" b="1" dirty="0">
                <a:latin typeface="Courier New" pitchFamily="49" charset="0"/>
              </a:rPr>
              <a:t>(</a:t>
            </a:r>
            <a:r>
              <a:rPr lang="fr-FR" sz="2400" b="1" dirty="0" err="1">
                <a:latin typeface="Courier New" pitchFamily="49" charset="0"/>
              </a:rPr>
              <a:t>elementtype</a:t>
            </a:r>
            <a:r>
              <a:rPr lang="fr-FR" sz="2400" b="1" dirty="0">
                <a:latin typeface="Courier New" pitchFamily="49" charset="0"/>
              </a:rPr>
              <a:t> </a:t>
            </a:r>
            <a:r>
              <a:rPr lang="fr-FR" sz="2400" b="1" dirty="0" err="1">
                <a:latin typeface="Courier New" pitchFamily="49" charset="0"/>
              </a:rPr>
              <a:t>res</a:t>
            </a:r>
            <a:r>
              <a:rPr lang="fr-FR" sz="2400" b="1" dirty="0">
                <a:latin typeface="Courier New" pitchFamily="49" charset="0"/>
              </a:rPr>
              <a:t>){</a:t>
            </a:r>
          </a:p>
          <a:p>
            <a:pPr eaLnBrk="1" hangingPunct="1">
              <a:lnSpc>
                <a:spcPct val="80000"/>
              </a:lnSpc>
              <a:buFontTx/>
              <a:buNone/>
              <a:defRPr/>
            </a:pPr>
            <a:r>
              <a:rPr lang="fr-FR" sz="2400" b="1" dirty="0">
                <a:latin typeface="Courier New" pitchFamily="49" charset="0"/>
              </a:rPr>
              <a:t>	</a:t>
            </a:r>
          </a:p>
          <a:p>
            <a:pPr eaLnBrk="1" hangingPunct="1">
              <a:lnSpc>
                <a:spcPct val="80000"/>
              </a:lnSpc>
              <a:buFontTx/>
              <a:buNone/>
              <a:defRPr/>
            </a:pPr>
            <a:r>
              <a:rPr lang="fr-FR" sz="2400" b="1" dirty="0">
                <a:latin typeface="Courier New" pitchFamily="49" charset="0"/>
              </a:rPr>
              <a:t>	</a:t>
            </a:r>
            <a:r>
              <a:rPr lang="fr-FR" sz="2400" b="1" dirty="0" err="1">
                <a:latin typeface="Courier New" pitchFamily="49" charset="0"/>
              </a:rPr>
              <a:t>printf</a:t>
            </a:r>
            <a:r>
              <a:rPr lang="fr-FR" sz="2400" b="1" dirty="0">
                <a:latin typeface="Courier New" pitchFamily="49" charset="0"/>
              </a:rPr>
              <a:t>("%15s\t%10s\t%20s\n",res.name, res.tel, </a:t>
            </a:r>
            <a:r>
              <a:rPr lang="fr-FR" sz="2400" b="1" dirty="0" err="1">
                <a:latin typeface="Courier New" pitchFamily="49" charset="0"/>
              </a:rPr>
              <a:t>res.email</a:t>
            </a:r>
            <a:r>
              <a:rPr lang="fr-FR" sz="2400" b="1" dirty="0">
                <a:latin typeface="Courier New" pitchFamily="49" charset="0"/>
              </a:rPr>
              <a:t>);</a:t>
            </a:r>
          </a:p>
          <a:p>
            <a:pPr eaLnBrk="1" hangingPunct="1">
              <a:lnSpc>
                <a:spcPct val="80000"/>
              </a:lnSpc>
              <a:buFontTx/>
              <a:buNone/>
              <a:defRPr/>
            </a:pPr>
            <a:r>
              <a:rPr lang="fr-FR" sz="2400" b="1" dirty="0">
                <a:latin typeface="Courier New" pitchFamily="49" charset="0"/>
              </a:rPr>
              <a:t>}</a:t>
            </a:r>
          </a:p>
          <a:p>
            <a:pPr eaLnBrk="1" hangingPunct="1">
              <a:lnSpc>
                <a:spcPct val="80000"/>
              </a:lnSpc>
              <a:buFontTx/>
              <a:buNone/>
              <a:defRPr/>
            </a:pPr>
            <a:endParaRPr lang="fr-FR" sz="2400" b="1" dirty="0">
              <a:latin typeface="Courier New" pitchFamily="49" charset="0"/>
            </a:endParaRPr>
          </a:p>
          <a:p>
            <a:pPr eaLnBrk="1" hangingPunct="1">
              <a:defRPr/>
            </a:pPr>
            <a:endParaRPr lang="fr-FR" sz="24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73E091-9DCD-4DE7-96D1-A93E44E0F5B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00376F"/>
                </a:solidFill>
              </a:rPr>
              <a:t>Implementation of Generic linked list</a:t>
            </a:r>
          </a:p>
          <a:p>
            <a:endParaRPr lang="en-US" dirty="0"/>
          </a:p>
          <a:p>
            <a:r>
              <a:rPr lang="en-US" b="1" dirty="0">
                <a:solidFill>
                  <a:srgbClr val="00376F"/>
                </a:solidFill>
              </a:rPr>
              <a:t>Implementation of Doubly linked list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8660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778" name="Slide Number Placeholder 5">
            <a:extLst>
              <a:ext uri="{FF2B5EF4-FFF2-40B4-BE49-F238E27FC236}">
                <a16:creationId xmlns:a16="http://schemas.microsoft.com/office/drawing/2014/main" id="{901AA9D3-6E5D-2D7B-B2E8-D2BB2E306C3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None/>
            </a:pPr>
            <a:fld id="{D2A21800-0382-407A-8BB5-CCBB0DAA3B50}" type="slidenum">
              <a:rPr lang="en-US" altLang="en-US" sz="1400">
                <a:solidFill>
                  <a:srgbClr val="006699"/>
                </a:solidFill>
                <a:cs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buNone/>
              </a:pPr>
              <a:t>15</a:t>
            </a:fld>
            <a:endParaRPr lang="en-US" altLang="en-US" sz="1400">
              <a:solidFill>
                <a:srgbClr val="006699"/>
              </a:solidFill>
              <a:cs typeface="Arial" panose="020B0604020202020204" pitchFamily="34" charset="0"/>
            </a:endParaRPr>
          </a:p>
        </p:txBody>
      </p:sp>
      <p:sp>
        <p:nvSpPr>
          <p:cNvPr id="273410" name="Rectangle 2">
            <a:extLst>
              <a:ext uri="{FF2B5EF4-FFF2-40B4-BE49-F238E27FC236}">
                <a16:creationId xmlns:a16="http://schemas.microsoft.com/office/drawing/2014/main" id="{D0BE6B82-F4FB-BA6A-4EE2-5124E0FBA30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fr-FR"/>
              <a:t>Double link list</a:t>
            </a:r>
          </a:p>
        </p:txBody>
      </p:sp>
      <p:sp>
        <p:nvSpPr>
          <p:cNvPr id="203780" name="Rectangle 3">
            <a:extLst>
              <a:ext uri="{FF2B5EF4-FFF2-40B4-BE49-F238E27FC236}">
                <a16:creationId xmlns:a16="http://schemas.microsoft.com/office/drawing/2014/main" id="{8E43F674-711D-8CE1-AF28-5DD25BDEC948}"/>
              </a:ext>
            </a:extLst>
          </p:cNvPr>
          <p:cNvSpPr>
            <a:spLocks noGrp="1" noChangeArrowheads="1"/>
          </p:cNvSpPr>
          <p:nvPr>
            <p:ph sz="quarter" idx="13"/>
          </p:nvPr>
        </p:nvSpPr>
        <p:spPr/>
        <p:txBody>
          <a:bodyPr/>
          <a:lstStyle/>
          <a:p>
            <a:pPr eaLnBrk="1" hangingPunct="1"/>
            <a:r>
              <a:rPr lang="fr-FR" altLang="en-US" sz="2800" dirty="0"/>
              <a:t>Singly </a:t>
            </a:r>
            <a:r>
              <a:rPr lang="fr-FR" altLang="en-US" sz="2800" dirty="0" err="1"/>
              <a:t>linked</a:t>
            </a:r>
            <a:r>
              <a:rPr lang="fr-FR" altLang="en-US" sz="2800" dirty="0"/>
              <a:t> </a:t>
            </a:r>
            <a:r>
              <a:rPr lang="fr-FR" altLang="en-US" sz="2800" dirty="0" err="1"/>
              <a:t>list</a:t>
            </a:r>
            <a:r>
              <a:rPr lang="fr-FR" altLang="en-US" sz="2800" dirty="0"/>
              <a:t> has </a:t>
            </a:r>
            <a:r>
              <a:rPr lang="fr-FR" altLang="en-US" sz="2800" dirty="0" err="1"/>
              <a:t>some</a:t>
            </a:r>
            <a:r>
              <a:rPr lang="fr-FR" altLang="en-US" sz="2800" dirty="0"/>
              <a:t> limitations:</a:t>
            </a:r>
          </a:p>
          <a:p>
            <a:pPr lvl="1"/>
            <a:r>
              <a:rPr lang="fr-FR" altLang="en-US" dirty="0"/>
              <a:t>Not </a:t>
            </a:r>
            <a:r>
              <a:rPr lang="fr-FR" altLang="en-US" dirty="0" err="1"/>
              <a:t>very</a:t>
            </a:r>
            <a:r>
              <a:rPr lang="fr-FR" altLang="en-US" dirty="0"/>
              <a:t> effective in </a:t>
            </a:r>
            <a:r>
              <a:rPr lang="fr-FR" altLang="en-US" dirty="0" err="1"/>
              <a:t>some</a:t>
            </a:r>
            <a:r>
              <a:rPr lang="fr-FR" altLang="en-US" dirty="0"/>
              <a:t> </a:t>
            </a:r>
            <a:r>
              <a:rPr lang="fr-FR" altLang="en-US" dirty="0" err="1"/>
              <a:t>operations</a:t>
            </a:r>
            <a:r>
              <a:rPr lang="fr-FR" altLang="en-US" dirty="0"/>
              <a:t> </a:t>
            </a:r>
            <a:r>
              <a:rPr lang="fr-FR" altLang="en-US" dirty="0" err="1"/>
              <a:t>such</a:t>
            </a:r>
            <a:r>
              <a:rPr lang="fr-FR" altLang="en-US" dirty="0"/>
              <a:t> as: insert </a:t>
            </a:r>
            <a:r>
              <a:rPr lang="fr-FR" altLang="en-US" dirty="0" err="1"/>
              <a:t>before</a:t>
            </a:r>
            <a:r>
              <a:rPr lang="fr-FR" altLang="en-US" dirty="0"/>
              <a:t> </a:t>
            </a:r>
            <a:r>
              <a:rPr lang="fr-FR" altLang="en-US" dirty="0" err="1"/>
              <a:t>current</a:t>
            </a:r>
            <a:r>
              <a:rPr lang="fr-FR" altLang="en-US" dirty="0"/>
              <a:t> </a:t>
            </a:r>
            <a:r>
              <a:rPr lang="fr-FR" altLang="en-US" dirty="0" err="1"/>
              <a:t>node</a:t>
            </a:r>
            <a:r>
              <a:rPr lang="fr-FR" altLang="en-US" dirty="0"/>
              <a:t>, insert at the end of the </a:t>
            </a:r>
            <a:r>
              <a:rPr lang="fr-FR" altLang="en-US" dirty="0" err="1"/>
              <a:t>list</a:t>
            </a:r>
            <a:r>
              <a:rPr lang="fr-FR" altLang="en-US" dirty="0"/>
              <a:t>,.. </a:t>
            </a:r>
            <a:r>
              <a:rPr lang="fr-FR" altLang="en-US" dirty="0" err="1"/>
              <a:t>with</a:t>
            </a:r>
            <a:r>
              <a:rPr lang="fr-FR" altLang="en-US" dirty="0"/>
              <a:t> the </a:t>
            </a:r>
            <a:r>
              <a:rPr lang="fr-FR" altLang="en-US" dirty="0" err="1"/>
              <a:t>complexity</a:t>
            </a:r>
            <a:r>
              <a:rPr lang="fr-FR" altLang="en-US" dirty="0"/>
              <a:t> O(n) </a:t>
            </a:r>
            <a:r>
              <a:rPr lang="fr-FR" altLang="en-US" dirty="0" err="1"/>
              <a:t>instead</a:t>
            </a:r>
            <a:r>
              <a:rPr lang="fr-FR" altLang="en-US"/>
              <a:t> of O(1)</a:t>
            </a:r>
            <a:endParaRPr lang="fr-FR" altLang="en-US" dirty="0"/>
          </a:p>
          <a:p>
            <a:pPr eaLnBrk="1" hangingPunct="1"/>
            <a:r>
              <a:rPr lang="fr-FR" altLang="en-US" sz="2800" dirty="0" err="1"/>
              <a:t>Doubly</a:t>
            </a:r>
            <a:r>
              <a:rPr lang="fr-FR" altLang="en-US" sz="2800" dirty="0"/>
              <a:t> </a:t>
            </a:r>
            <a:r>
              <a:rPr lang="fr-FR" altLang="en-US" sz="2800" dirty="0" err="1"/>
              <a:t>linked</a:t>
            </a:r>
            <a:r>
              <a:rPr lang="fr-FR" altLang="en-US" sz="2800" dirty="0"/>
              <a:t> </a:t>
            </a:r>
            <a:r>
              <a:rPr lang="fr-FR" altLang="en-US" sz="2800" dirty="0" err="1"/>
              <a:t>list</a:t>
            </a:r>
            <a:r>
              <a:rPr lang="fr-FR" altLang="en-US" sz="2800" dirty="0"/>
              <a:t>: An </a:t>
            </a:r>
            <a:r>
              <a:rPr lang="fr-FR" altLang="en-US" sz="2800" dirty="0" err="1"/>
              <a:t>element</a:t>
            </a:r>
            <a:r>
              <a:rPr lang="fr-FR" altLang="en-US" sz="2800" dirty="0"/>
              <a:t> has 2 pointer </a:t>
            </a:r>
            <a:r>
              <a:rPr lang="fr-FR" altLang="en-US" sz="2800" dirty="0" err="1"/>
              <a:t>fields</a:t>
            </a:r>
            <a:r>
              <a:rPr lang="fr-FR" altLang="en-US" sz="2800" dirty="0"/>
              <a:t>, </a:t>
            </a:r>
            <a:r>
              <a:rPr lang="fr-FR" altLang="en-US" sz="2800" dirty="0" err="1"/>
              <a:t>we</a:t>
            </a:r>
            <a:r>
              <a:rPr lang="fr-FR" altLang="en-US" sz="2800" dirty="0"/>
              <a:t> can follow front and back.</a:t>
            </a:r>
          </a:p>
          <a:p>
            <a:pPr lvl="1"/>
            <a:r>
              <a:rPr lang="fr-FR" altLang="en-US" dirty="0" err="1"/>
              <a:t>Improve</a:t>
            </a:r>
            <a:r>
              <a:rPr lang="fr-FR" altLang="en-US" dirty="0"/>
              <a:t> the </a:t>
            </a:r>
            <a:r>
              <a:rPr lang="fr-FR" altLang="en-US" dirty="0" err="1"/>
              <a:t>peformances</a:t>
            </a:r>
            <a:r>
              <a:rPr lang="fr-FR" altLang="en-US" dirty="0"/>
              <a:t> of the </a:t>
            </a:r>
            <a:r>
              <a:rPr lang="fr-FR" altLang="en-US" dirty="0" err="1"/>
              <a:t>above</a:t>
            </a:r>
            <a:r>
              <a:rPr lang="fr-FR" altLang="en-US" dirty="0"/>
              <a:t> </a:t>
            </a:r>
            <a:r>
              <a:rPr lang="fr-FR" altLang="en-US" dirty="0" err="1"/>
              <a:t>operations</a:t>
            </a:r>
            <a:endParaRPr lang="fr-FR" altLang="en-US" dirty="0"/>
          </a:p>
          <a:p>
            <a:pPr eaLnBrk="1" hangingPunct="1"/>
            <a:endParaRPr lang="fr-FR" altLang="en-US" sz="28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4F4489F-3FDB-982D-A3F5-8AEA672D7781}"/>
              </a:ext>
            </a:extLst>
          </p:cNvPr>
          <p:cNvGrpSpPr/>
          <p:nvPr/>
        </p:nvGrpSpPr>
        <p:grpSpPr>
          <a:xfrm>
            <a:off x="2331849" y="3429000"/>
            <a:ext cx="8424862" cy="2592387"/>
            <a:chOff x="1847851" y="3215139"/>
            <a:chExt cx="8424862" cy="2592387"/>
          </a:xfrm>
        </p:grpSpPr>
        <p:sp>
          <p:nvSpPr>
            <p:cNvPr id="203781" name="Rectangle 4">
              <a:extLst>
                <a:ext uri="{FF2B5EF4-FFF2-40B4-BE49-F238E27FC236}">
                  <a16:creationId xmlns:a16="http://schemas.microsoft.com/office/drawing/2014/main" id="{C8F8FE4D-7C4E-1888-1635-E3B62F3EFC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19514" y="4296226"/>
              <a:ext cx="1152525" cy="50323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buNone/>
              </a:pPr>
              <a:r>
                <a:rPr lang="fr-FR" altLang="en-US" sz="18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5</a:t>
              </a:r>
            </a:p>
          </p:txBody>
        </p:sp>
        <p:sp>
          <p:nvSpPr>
            <p:cNvPr id="203782" name="Rectangle 5">
              <a:extLst>
                <a:ext uri="{FF2B5EF4-FFF2-40B4-BE49-F238E27FC236}">
                  <a16:creationId xmlns:a16="http://schemas.microsoft.com/office/drawing/2014/main" id="{C49CDDAF-A820-5E54-A581-6533AA9574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19514" y="3777115"/>
              <a:ext cx="1152525" cy="50323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buNone/>
              </a:pPr>
              <a:endParaRPr lang="fr-FR" altLang="en-US" sz="1800">
                <a:solidFill>
                  <a:srgbClr val="006699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3783" name="Rectangle 6">
              <a:extLst>
                <a:ext uri="{FF2B5EF4-FFF2-40B4-BE49-F238E27FC236}">
                  <a16:creationId xmlns:a16="http://schemas.microsoft.com/office/drawing/2014/main" id="{26409B11-3A65-E115-E0C5-E3D17E7392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95763" y="3907289"/>
              <a:ext cx="215900" cy="21590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rgbClr val="FF66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None/>
              </a:pPr>
              <a:endParaRPr lang="fr-FR" altLang="en-US" sz="1800">
                <a:solidFill>
                  <a:srgbClr val="006699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203784" name="Rectangle 7">
              <a:extLst>
                <a:ext uri="{FF2B5EF4-FFF2-40B4-BE49-F238E27FC236}">
                  <a16:creationId xmlns:a16="http://schemas.microsoft.com/office/drawing/2014/main" id="{6DDC14C5-67CB-0202-15F9-99FBCF7ED2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19514" y="4815340"/>
              <a:ext cx="1152525" cy="50323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buNone/>
              </a:pPr>
              <a:r>
                <a:rPr lang="fr-FR" altLang="en-US" sz="24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/</a:t>
              </a:r>
            </a:p>
          </p:txBody>
        </p:sp>
        <p:sp>
          <p:nvSpPr>
            <p:cNvPr id="203785" name="Rectangle 8">
              <a:extLst>
                <a:ext uri="{FF2B5EF4-FFF2-40B4-BE49-F238E27FC236}">
                  <a16:creationId xmlns:a16="http://schemas.microsoft.com/office/drawing/2014/main" id="{D0595BB8-F463-EE2C-85FF-A0572BE142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64201" y="4310515"/>
              <a:ext cx="1152525" cy="50323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buNone/>
              </a:pPr>
              <a:r>
                <a:rPr lang="fr-FR" altLang="en-US" sz="18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12</a:t>
              </a:r>
            </a:p>
          </p:txBody>
        </p:sp>
        <p:sp>
          <p:nvSpPr>
            <p:cNvPr id="203786" name="Rectangle 9">
              <a:extLst>
                <a:ext uri="{FF2B5EF4-FFF2-40B4-BE49-F238E27FC236}">
                  <a16:creationId xmlns:a16="http://schemas.microsoft.com/office/drawing/2014/main" id="{8BC939CD-D017-2E52-2406-851F4C233D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64201" y="3791401"/>
              <a:ext cx="1152525" cy="50323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buNone/>
              </a:pPr>
              <a:endParaRPr lang="fr-FR" altLang="en-US" sz="1800">
                <a:solidFill>
                  <a:srgbClr val="006699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3787" name="Rectangle 10">
              <a:extLst>
                <a:ext uri="{FF2B5EF4-FFF2-40B4-BE49-F238E27FC236}">
                  <a16:creationId xmlns:a16="http://schemas.microsoft.com/office/drawing/2014/main" id="{729DE0D7-62FD-89BF-EB02-83B2C50907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40450" y="3921576"/>
              <a:ext cx="215900" cy="21590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rgbClr val="FF66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None/>
              </a:pPr>
              <a:endParaRPr lang="fr-FR" altLang="en-US" sz="1800">
                <a:solidFill>
                  <a:srgbClr val="006699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203788" name="Rectangle 11">
              <a:extLst>
                <a:ext uri="{FF2B5EF4-FFF2-40B4-BE49-F238E27FC236}">
                  <a16:creationId xmlns:a16="http://schemas.microsoft.com/office/drawing/2014/main" id="{F04212AD-4B7D-4B9E-2B1C-3CCEBB1B99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64201" y="4829626"/>
              <a:ext cx="1152525" cy="50323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buNone/>
              </a:pPr>
              <a:endParaRPr lang="fr-FR" altLang="en-US" sz="1800">
                <a:solidFill>
                  <a:srgbClr val="006699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3789" name="Rectangle 12">
              <a:extLst>
                <a:ext uri="{FF2B5EF4-FFF2-40B4-BE49-F238E27FC236}">
                  <a16:creationId xmlns:a16="http://schemas.microsoft.com/office/drawing/2014/main" id="{DB69910B-E917-A1AD-6B99-5A240FAD47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40450" y="4959801"/>
              <a:ext cx="215900" cy="21590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rgbClr val="FF66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None/>
              </a:pPr>
              <a:endParaRPr lang="fr-FR" altLang="en-US" sz="1800">
                <a:solidFill>
                  <a:srgbClr val="006699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203790" name="Rectangle 13">
              <a:extLst>
                <a:ext uri="{FF2B5EF4-FFF2-40B4-BE49-F238E27FC236}">
                  <a16:creationId xmlns:a16="http://schemas.microsoft.com/office/drawing/2014/main" id="{CCC88264-930B-B60E-E98C-727DC72447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08889" y="4310515"/>
              <a:ext cx="1152525" cy="50323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buNone/>
              </a:pPr>
              <a:r>
                <a:rPr lang="fr-FR" altLang="en-US" sz="18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5</a:t>
              </a:r>
            </a:p>
          </p:txBody>
        </p:sp>
        <p:sp>
          <p:nvSpPr>
            <p:cNvPr id="203791" name="Rectangle 14">
              <a:extLst>
                <a:ext uri="{FF2B5EF4-FFF2-40B4-BE49-F238E27FC236}">
                  <a16:creationId xmlns:a16="http://schemas.microsoft.com/office/drawing/2014/main" id="{95DFFE41-16E5-875F-3474-ACBAE1BC4D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08889" y="4799465"/>
              <a:ext cx="1152525" cy="50323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buNone/>
              </a:pPr>
              <a:endParaRPr lang="fr-FR" altLang="en-US" sz="1800">
                <a:solidFill>
                  <a:srgbClr val="006699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3792" name="Rectangle 15">
              <a:extLst>
                <a:ext uri="{FF2B5EF4-FFF2-40B4-BE49-F238E27FC236}">
                  <a16:creationId xmlns:a16="http://schemas.microsoft.com/office/drawing/2014/main" id="{A168A6F6-CAA2-1B7B-E428-682DF9359C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85138" y="4929639"/>
              <a:ext cx="215900" cy="21590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rgbClr val="FF66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None/>
              </a:pPr>
              <a:endParaRPr lang="fr-FR" altLang="en-US" sz="1800">
                <a:solidFill>
                  <a:srgbClr val="006699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203793" name="Rectangle 16">
              <a:extLst>
                <a:ext uri="{FF2B5EF4-FFF2-40B4-BE49-F238E27FC236}">
                  <a16:creationId xmlns:a16="http://schemas.microsoft.com/office/drawing/2014/main" id="{449CEF0E-F8E6-ECE9-A4F4-55EF27777D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08889" y="3792990"/>
              <a:ext cx="1152525" cy="50323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buNone/>
              </a:pPr>
              <a:r>
                <a:rPr lang="fr-FR" altLang="en-US" sz="24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/</a:t>
              </a:r>
            </a:p>
          </p:txBody>
        </p:sp>
        <p:sp>
          <p:nvSpPr>
            <p:cNvPr id="203794" name="Line 17">
              <a:extLst>
                <a:ext uri="{FF2B5EF4-FFF2-40B4-BE49-F238E27FC236}">
                  <a16:creationId xmlns:a16="http://schemas.microsoft.com/office/drawing/2014/main" id="{B8D5F6E4-F484-02CB-A4AE-58A1F12F9E2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95776" y="4007301"/>
              <a:ext cx="136842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6699"/>
                </a:solidFill>
                <a:latin typeface="Verdana" panose="020B060403050404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3795" name="Line 18">
              <a:extLst>
                <a:ext uri="{FF2B5EF4-FFF2-40B4-BE49-F238E27FC236}">
                  <a16:creationId xmlns:a16="http://schemas.microsoft.com/office/drawing/2014/main" id="{ACA4F586-F2BE-C1D7-3E05-C4273509910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369050" y="4007301"/>
              <a:ext cx="122555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6699"/>
                </a:solidFill>
                <a:latin typeface="Verdana" panose="020B060403050404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3796" name="Line 19">
              <a:extLst>
                <a:ext uri="{FF2B5EF4-FFF2-40B4-BE49-F238E27FC236}">
                  <a16:creationId xmlns:a16="http://schemas.microsoft.com/office/drawing/2014/main" id="{F2846BBE-393D-39B7-FCE8-BC67269E57C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872038" y="5088389"/>
              <a:ext cx="122396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6699"/>
                </a:solidFill>
                <a:latin typeface="Verdana" panose="020B060403050404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3797" name="Line 20">
              <a:extLst>
                <a:ext uri="{FF2B5EF4-FFF2-40B4-BE49-F238E27FC236}">
                  <a16:creationId xmlns:a16="http://schemas.microsoft.com/office/drawing/2014/main" id="{C0B35F1D-008F-FF03-C001-B3851C338E5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816725" y="5088389"/>
              <a:ext cx="12954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6699"/>
                </a:solidFill>
                <a:latin typeface="Verdana" panose="020B060403050404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3798" name="Text Box 21">
              <a:extLst>
                <a:ext uri="{FF2B5EF4-FFF2-40B4-BE49-F238E27FC236}">
                  <a16:creationId xmlns:a16="http://schemas.microsoft.com/office/drawing/2014/main" id="{93B5F5F6-AB24-B27B-17F9-708DB65CA92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47851" y="4799464"/>
              <a:ext cx="1008063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fontAlgn="base">
                <a:spcBef>
                  <a:spcPct val="50000"/>
                </a:spcBef>
                <a:spcAft>
                  <a:spcPct val="0"/>
                </a:spcAft>
                <a:buNone/>
              </a:pPr>
              <a:r>
                <a:rPr lang="fr-FR" altLang="en-US" sz="1800" b="1" dirty="0">
                  <a:latin typeface="Arial" panose="020B0604020202020204" pitchFamily="34" charset="0"/>
                  <a:cs typeface="Arial" panose="020B0604020202020204" pitchFamily="34" charset="0"/>
                </a:rPr>
                <a:t>root</a:t>
              </a:r>
            </a:p>
          </p:txBody>
        </p:sp>
        <p:sp>
          <p:nvSpPr>
            <p:cNvPr id="203799" name="Text Box 22">
              <a:extLst>
                <a:ext uri="{FF2B5EF4-FFF2-40B4-BE49-F238E27FC236}">
                  <a16:creationId xmlns:a16="http://schemas.microsoft.com/office/drawing/2014/main" id="{BC65457B-FF8F-3A02-7C5A-406E0912ED0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120188" y="3215139"/>
              <a:ext cx="1008062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fontAlgn="base">
                <a:spcBef>
                  <a:spcPct val="50000"/>
                </a:spcBef>
                <a:spcAft>
                  <a:spcPct val="0"/>
                </a:spcAft>
                <a:buNone/>
              </a:pPr>
              <a:r>
                <a:rPr lang="fr-FR" altLang="en-US" sz="18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tail</a:t>
              </a:r>
              <a:endParaRPr lang="fr-FR" altLang="en-US" sz="18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3800" name="Rectangle 23">
              <a:extLst>
                <a:ext uri="{FF2B5EF4-FFF2-40B4-BE49-F238E27FC236}">
                  <a16:creationId xmlns:a16="http://schemas.microsoft.com/office/drawing/2014/main" id="{2635C728-CC5B-1F9A-C77D-BDFA13C11F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2313" y="5231264"/>
              <a:ext cx="215900" cy="57626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None/>
              </a:pPr>
              <a:endParaRPr lang="fr-FR" altLang="en-US" sz="1800">
                <a:solidFill>
                  <a:srgbClr val="006699"/>
                </a:solidFill>
                <a:cs typeface="Arial" panose="020B0604020202020204" pitchFamily="34" charset="0"/>
              </a:endParaRPr>
            </a:p>
          </p:txBody>
        </p:sp>
        <p:cxnSp>
          <p:nvCxnSpPr>
            <p:cNvPr id="203801" name="AutoShape 24">
              <a:extLst>
                <a:ext uri="{FF2B5EF4-FFF2-40B4-BE49-F238E27FC236}">
                  <a16:creationId xmlns:a16="http://schemas.microsoft.com/office/drawing/2014/main" id="{7C897306-2D0A-0DD0-A4F3-E366DBB8D534}"/>
                </a:ext>
              </a:extLst>
            </p:cNvPr>
            <p:cNvCxnSpPr>
              <a:cxnSpLocks noChangeShapeType="1"/>
              <a:stCxn id="203800" idx="3"/>
              <a:endCxn id="203781" idx="1"/>
            </p:cNvCxnSpPr>
            <p:nvPr/>
          </p:nvCxnSpPr>
          <p:spPr bwMode="auto">
            <a:xfrm flipV="1">
              <a:off x="2208213" y="4548639"/>
              <a:ext cx="1511300" cy="971550"/>
            </a:xfrm>
            <a:prstGeom prst="bentConnector3">
              <a:avLst>
                <a:gd name="adj1" fmla="val 50000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03802" name="Rectangle 25">
              <a:extLst>
                <a:ext uri="{FF2B5EF4-FFF2-40B4-BE49-F238E27FC236}">
                  <a16:creationId xmlns:a16="http://schemas.microsoft.com/office/drawing/2014/main" id="{94F0DB11-8E7F-9A6A-DE6C-0CCCCB6518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56813" y="3431039"/>
              <a:ext cx="215900" cy="57626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None/>
              </a:pPr>
              <a:endParaRPr lang="fr-FR" altLang="en-US" sz="1800">
                <a:solidFill>
                  <a:srgbClr val="006699"/>
                </a:solidFill>
                <a:cs typeface="Arial" panose="020B0604020202020204" pitchFamily="34" charset="0"/>
              </a:endParaRPr>
            </a:p>
          </p:txBody>
        </p:sp>
        <p:cxnSp>
          <p:nvCxnSpPr>
            <p:cNvPr id="203803" name="AutoShape 26">
              <a:extLst>
                <a:ext uri="{FF2B5EF4-FFF2-40B4-BE49-F238E27FC236}">
                  <a16:creationId xmlns:a16="http://schemas.microsoft.com/office/drawing/2014/main" id="{24415ED7-6774-6138-AFE2-14696D35F095}"/>
                </a:ext>
              </a:extLst>
            </p:cNvPr>
            <p:cNvCxnSpPr>
              <a:cxnSpLocks noChangeShapeType="1"/>
              <a:stCxn id="203802" idx="1"/>
            </p:cNvCxnSpPr>
            <p:nvPr/>
          </p:nvCxnSpPr>
          <p:spPr bwMode="auto">
            <a:xfrm rot="10800000" flipV="1">
              <a:off x="8832851" y="3719965"/>
              <a:ext cx="1223963" cy="719137"/>
            </a:xfrm>
            <a:prstGeom prst="bentConnector3">
              <a:avLst>
                <a:gd name="adj1" fmla="val 49935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6" name="Slide Number Placeholder 5">
            <a:extLst>
              <a:ext uri="{FF2B5EF4-FFF2-40B4-BE49-F238E27FC236}">
                <a16:creationId xmlns:a16="http://schemas.microsoft.com/office/drawing/2014/main" id="{C316F73C-AEF0-3171-B70B-55BADBE4D9B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None/>
            </a:pPr>
            <a:fld id="{C6EF944C-6E86-41F1-AABD-B2A3FC23CB0A}" type="slidenum">
              <a:rPr lang="en-US" altLang="en-US" sz="1400">
                <a:solidFill>
                  <a:srgbClr val="006699"/>
                </a:solidFill>
                <a:cs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buNone/>
              </a:pPr>
              <a:t>16</a:t>
            </a:fld>
            <a:endParaRPr lang="en-US" altLang="en-US" sz="1400">
              <a:solidFill>
                <a:srgbClr val="006699"/>
              </a:solidFill>
              <a:cs typeface="Arial" panose="020B0604020202020204" pitchFamily="34" charset="0"/>
            </a:endParaRPr>
          </a:p>
        </p:txBody>
      </p:sp>
      <p:sp>
        <p:nvSpPr>
          <p:cNvPr id="274434" name="Rectangle 2">
            <a:extLst>
              <a:ext uri="{FF2B5EF4-FFF2-40B4-BE49-F238E27FC236}">
                <a16:creationId xmlns:a16="http://schemas.microsoft.com/office/drawing/2014/main" id="{0146D656-FAF2-E01D-076B-715F232B380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fr-FR" dirty="0" err="1"/>
              <a:t>Implementation</a:t>
            </a:r>
            <a:r>
              <a:rPr lang="fr-FR" dirty="0"/>
              <a:t> of </a:t>
            </a:r>
            <a:r>
              <a:rPr lang="fr-FR" dirty="0" err="1"/>
              <a:t>doubly</a:t>
            </a:r>
            <a:r>
              <a:rPr lang="fr-FR" dirty="0"/>
              <a:t> </a:t>
            </a:r>
            <a:r>
              <a:rPr lang="fr-FR" dirty="0" err="1"/>
              <a:t>linked</a:t>
            </a:r>
            <a:r>
              <a:rPr lang="fr-FR" dirty="0"/>
              <a:t> </a:t>
            </a:r>
            <a:r>
              <a:rPr lang="fr-FR" dirty="0" err="1"/>
              <a:t>list</a:t>
            </a:r>
            <a:r>
              <a:rPr lang="fr-FR" dirty="0"/>
              <a:t>: Type </a:t>
            </a:r>
            <a:r>
              <a:rPr lang="fr-FR" dirty="0" err="1"/>
              <a:t>declaration</a:t>
            </a:r>
            <a:endParaRPr lang="fr-FR" dirty="0"/>
          </a:p>
        </p:txBody>
      </p:sp>
      <p:sp>
        <p:nvSpPr>
          <p:cNvPr id="205828" name="Rectangle 3">
            <a:extLst>
              <a:ext uri="{FF2B5EF4-FFF2-40B4-BE49-F238E27FC236}">
                <a16:creationId xmlns:a16="http://schemas.microsoft.com/office/drawing/2014/main" id="{92038B7C-6042-8F70-B25E-E512DB9765A3}"/>
              </a:ext>
            </a:extLst>
          </p:cNvPr>
          <p:cNvSpPr>
            <a:spLocks noGrp="1" noChangeArrowheads="1"/>
          </p:cNvSpPr>
          <p:nvPr>
            <p:ph sz="quarter" idx="13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fr-FR" altLang="en-US" sz="2800" b="1" dirty="0" err="1">
                <a:latin typeface="Courier New" panose="02070309020205020404" pitchFamily="49" charset="0"/>
              </a:rPr>
              <a:t>typedef</a:t>
            </a:r>
            <a:r>
              <a:rPr lang="fr-FR" altLang="en-US" sz="2800" b="1" dirty="0">
                <a:latin typeface="Courier New" panose="02070309020205020404" pitchFamily="49" charset="0"/>
              </a:rPr>
              <a:t> ... </a:t>
            </a:r>
            <a:r>
              <a:rPr lang="fr-FR" altLang="en-US" sz="2800" b="1" dirty="0" err="1">
                <a:latin typeface="Courier New" panose="02070309020205020404" pitchFamily="49" charset="0"/>
              </a:rPr>
              <a:t>elementtype</a:t>
            </a:r>
            <a:r>
              <a:rPr lang="fr-FR" altLang="en-US" sz="2800" b="1" dirty="0">
                <a:latin typeface="Courier New" panose="02070309020205020404" pitchFamily="49" charset="0"/>
              </a:rPr>
              <a:t>; // INFO </a:t>
            </a:r>
            <a:r>
              <a:rPr lang="fr-FR" altLang="en-US" sz="2800" b="1" dirty="0" err="1">
                <a:latin typeface="Courier New" panose="02070309020205020404" pitchFamily="49" charset="0"/>
              </a:rPr>
              <a:t>field</a:t>
            </a:r>
            <a:r>
              <a:rPr lang="fr-FR" altLang="en-US" sz="2800" b="1" dirty="0">
                <a:latin typeface="Courier New" panose="02070309020205020404" pitchFamily="49" charset="0"/>
              </a:rPr>
              <a:t> </a:t>
            </a:r>
            <a:r>
              <a:rPr lang="fr-FR" altLang="en-US" sz="2800" b="1" dirty="0" err="1">
                <a:latin typeface="Courier New" panose="02070309020205020404" pitchFamily="49" charset="0"/>
              </a:rPr>
              <a:t>definition</a:t>
            </a:r>
            <a:endParaRPr lang="fr-FR" altLang="en-US" sz="2800" b="1" dirty="0">
              <a:latin typeface="Courier New" panose="02070309020205020404" pitchFamily="49" charset="0"/>
            </a:endParaRP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fr-FR" altLang="en-US" sz="2800" b="1" dirty="0" err="1">
                <a:latin typeface="Courier New" panose="02070309020205020404" pitchFamily="49" charset="0"/>
              </a:rPr>
              <a:t>struct</a:t>
            </a:r>
            <a:r>
              <a:rPr lang="fr-FR" altLang="en-US" sz="2800" b="1" dirty="0">
                <a:latin typeface="Courier New" panose="02070309020205020404" pitchFamily="49" charset="0"/>
              </a:rPr>
              <a:t> </a:t>
            </a:r>
            <a:r>
              <a:rPr lang="fr-FR" altLang="en-US" sz="2800" b="1" dirty="0" err="1">
                <a:latin typeface="Courier New" panose="02070309020205020404" pitchFamily="49" charset="0"/>
              </a:rPr>
              <a:t>node_t</a:t>
            </a:r>
            <a:r>
              <a:rPr lang="fr-FR" altLang="en-US" sz="2800" b="1" dirty="0">
                <a:latin typeface="Courier New" panose="02070309020205020404" pitchFamily="49" charset="0"/>
              </a:rPr>
              <a:t> { 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fr-FR" altLang="en-US" sz="2800" b="1" dirty="0">
                <a:latin typeface="Courier New" panose="02070309020205020404" pitchFamily="49" charset="0"/>
              </a:rPr>
              <a:t>  </a:t>
            </a:r>
            <a:r>
              <a:rPr lang="fr-FR" altLang="en-US" sz="2800" b="1" dirty="0" err="1">
                <a:latin typeface="Courier New" panose="02070309020205020404" pitchFamily="49" charset="0"/>
              </a:rPr>
              <a:t>elementtype</a:t>
            </a:r>
            <a:r>
              <a:rPr lang="fr-FR" altLang="en-US" sz="2800" b="1" dirty="0">
                <a:latin typeface="Courier New" panose="02070309020205020404" pitchFamily="49" charset="0"/>
              </a:rPr>
              <a:t> </a:t>
            </a:r>
            <a:r>
              <a:rPr lang="fr-FR" altLang="en-US" sz="2800" b="1" dirty="0" err="1">
                <a:latin typeface="Courier New" panose="02070309020205020404" pitchFamily="49" charset="0"/>
              </a:rPr>
              <a:t>element</a:t>
            </a:r>
            <a:r>
              <a:rPr lang="fr-FR" altLang="en-US" sz="2800" b="1" dirty="0">
                <a:latin typeface="Courier New" panose="02070309020205020404" pitchFamily="49" charset="0"/>
              </a:rPr>
              <a:t>; 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fr-FR" altLang="en-US" sz="2800" b="1" dirty="0">
                <a:latin typeface="Courier New" panose="02070309020205020404" pitchFamily="49" charset="0"/>
              </a:rPr>
              <a:t>  </a:t>
            </a:r>
            <a:r>
              <a:rPr lang="fr-FR" altLang="en-US" sz="2800" b="1" dirty="0" err="1">
                <a:latin typeface="Courier New" panose="02070309020205020404" pitchFamily="49" charset="0"/>
              </a:rPr>
              <a:t>struct</a:t>
            </a:r>
            <a:r>
              <a:rPr lang="fr-FR" altLang="en-US" sz="2800" b="1" dirty="0">
                <a:latin typeface="Courier New" panose="02070309020205020404" pitchFamily="49" charset="0"/>
              </a:rPr>
              <a:t> </a:t>
            </a:r>
            <a:r>
              <a:rPr lang="fr-FR" altLang="en-US" sz="2800" b="1" dirty="0" err="1">
                <a:latin typeface="Courier New" panose="02070309020205020404" pitchFamily="49" charset="0"/>
              </a:rPr>
              <a:t>node_t</a:t>
            </a:r>
            <a:r>
              <a:rPr lang="fr-FR" altLang="en-US" sz="2800" b="1" dirty="0">
                <a:latin typeface="Courier New" panose="02070309020205020404" pitchFamily="49" charset="0"/>
              </a:rPr>
              <a:t>	*</a:t>
            </a:r>
            <a:r>
              <a:rPr lang="fr-FR" altLang="en-US" sz="2800" b="1" dirty="0" err="1">
                <a:latin typeface="Courier New" panose="02070309020205020404" pitchFamily="49" charset="0"/>
              </a:rPr>
              <a:t>next</a:t>
            </a:r>
            <a:r>
              <a:rPr lang="fr-FR" altLang="en-US" sz="2800" b="1" dirty="0">
                <a:latin typeface="Courier New" panose="02070309020205020404" pitchFamily="49" charset="0"/>
              </a:rPr>
              <a:t>; 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fr-FR" altLang="en-US" sz="2800" b="1" dirty="0">
                <a:latin typeface="Courier New" panose="02070309020205020404" pitchFamily="49" charset="0"/>
              </a:rPr>
              <a:t>  </a:t>
            </a:r>
            <a:r>
              <a:rPr lang="fr-FR" altLang="en-US" sz="2800" b="1" dirty="0" err="1">
                <a:latin typeface="Courier New" panose="02070309020205020404" pitchFamily="49" charset="0"/>
              </a:rPr>
              <a:t>struct</a:t>
            </a:r>
            <a:r>
              <a:rPr lang="fr-FR" altLang="en-US" sz="2800" b="1" dirty="0">
                <a:latin typeface="Courier New" panose="02070309020205020404" pitchFamily="49" charset="0"/>
              </a:rPr>
              <a:t> </a:t>
            </a:r>
            <a:r>
              <a:rPr lang="fr-FR" altLang="en-US" sz="2800" b="1" dirty="0" err="1">
                <a:latin typeface="Courier New" panose="02070309020205020404" pitchFamily="49" charset="0"/>
              </a:rPr>
              <a:t>node_t</a:t>
            </a:r>
            <a:r>
              <a:rPr lang="fr-FR" altLang="en-US" sz="2800" b="1" dirty="0">
                <a:latin typeface="Courier New" panose="02070309020205020404" pitchFamily="49" charset="0"/>
              </a:rPr>
              <a:t>	*</a:t>
            </a:r>
            <a:r>
              <a:rPr lang="fr-FR" altLang="en-US" sz="2800" b="1" dirty="0" err="1">
                <a:latin typeface="Courier New" panose="02070309020205020404" pitchFamily="49" charset="0"/>
              </a:rPr>
              <a:t>prev</a:t>
            </a:r>
            <a:r>
              <a:rPr lang="fr-FR" altLang="en-US" sz="2800" b="1" dirty="0">
                <a:latin typeface="Courier New" panose="02070309020205020404" pitchFamily="49" charset="0"/>
              </a:rPr>
              <a:t>;	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fr-FR" altLang="en-US" sz="2800" b="1" dirty="0">
                <a:latin typeface="Courier New" panose="02070309020205020404" pitchFamily="49" charset="0"/>
              </a:rPr>
              <a:t>};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fr-FR" altLang="en-US" sz="2800" b="1" dirty="0" err="1">
                <a:latin typeface="Courier New" panose="02070309020205020404" pitchFamily="49" charset="0"/>
              </a:rPr>
              <a:t>typedef</a:t>
            </a:r>
            <a:r>
              <a:rPr lang="fr-FR" altLang="en-US" sz="2800" b="1" dirty="0">
                <a:latin typeface="Courier New" panose="02070309020205020404" pitchFamily="49" charset="0"/>
              </a:rPr>
              <a:t> </a:t>
            </a:r>
            <a:r>
              <a:rPr lang="fr-FR" altLang="en-US" sz="2800" b="1" dirty="0" err="1">
                <a:latin typeface="Courier New" panose="02070309020205020404" pitchFamily="49" charset="0"/>
              </a:rPr>
              <a:t>struct</a:t>
            </a:r>
            <a:r>
              <a:rPr lang="fr-FR" altLang="en-US" sz="2800" b="1" dirty="0">
                <a:latin typeface="Courier New" panose="02070309020205020404" pitchFamily="49" charset="0"/>
              </a:rPr>
              <a:t> </a:t>
            </a:r>
            <a:r>
              <a:rPr lang="fr-FR" altLang="en-US" sz="2800" b="1" dirty="0" err="1">
                <a:latin typeface="Courier New" panose="02070309020205020404" pitchFamily="49" charset="0"/>
              </a:rPr>
              <a:t>node_t</a:t>
            </a:r>
            <a:r>
              <a:rPr lang="fr-FR" altLang="en-US" sz="2800" b="1" dirty="0">
                <a:latin typeface="Courier New" panose="02070309020205020404" pitchFamily="49" charset="0"/>
              </a:rPr>
              <a:t> </a:t>
            </a:r>
            <a:r>
              <a:rPr lang="fr-FR" altLang="en-US" sz="2800" b="1" dirty="0" err="1">
                <a:latin typeface="Courier New" panose="02070309020205020404" pitchFamily="49" charset="0"/>
              </a:rPr>
              <a:t>node</a:t>
            </a:r>
            <a:r>
              <a:rPr lang="fr-FR" altLang="en-US" sz="2800" b="1" dirty="0">
                <a:latin typeface="Courier New" panose="02070309020205020404" pitchFamily="49" charset="0"/>
              </a:rPr>
              <a:t>; 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fr-FR" altLang="en-US" sz="2800" b="1" dirty="0" err="1">
                <a:latin typeface="Courier New" panose="02070309020205020404" pitchFamily="49" charset="0"/>
              </a:rPr>
              <a:t>typedef</a:t>
            </a:r>
            <a:r>
              <a:rPr lang="fr-FR" altLang="en-US" sz="2800" b="1" dirty="0">
                <a:latin typeface="Courier New" panose="02070309020205020404" pitchFamily="49" charset="0"/>
              </a:rPr>
              <a:t> </a:t>
            </a:r>
            <a:r>
              <a:rPr lang="fr-FR" altLang="en-US" sz="2800" b="1" dirty="0" err="1">
                <a:latin typeface="Courier New" panose="02070309020205020404" pitchFamily="49" charset="0"/>
              </a:rPr>
              <a:t>node</a:t>
            </a:r>
            <a:r>
              <a:rPr lang="fr-FR" altLang="en-US" sz="2800" b="1" dirty="0">
                <a:latin typeface="Courier New" panose="02070309020205020404" pitchFamily="49" charset="0"/>
              </a:rPr>
              <a:t>* </a:t>
            </a:r>
            <a:r>
              <a:rPr lang="fr-FR" altLang="en-US" sz="2800" b="1" dirty="0" err="1">
                <a:latin typeface="Courier New" panose="02070309020205020404" pitchFamily="49" charset="0"/>
              </a:rPr>
              <a:t>doublelist</a:t>
            </a:r>
            <a:r>
              <a:rPr lang="fr-FR" altLang="en-US" sz="2800" b="1" dirty="0">
                <a:latin typeface="Courier New" panose="02070309020205020404" pitchFamily="49" charset="0"/>
              </a:rPr>
              <a:t>;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fr-FR" altLang="en-US" sz="2800" b="1" dirty="0" err="1">
                <a:latin typeface="Courier New" panose="02070309020205020404" pitchFamily="49" charset="0"/>
              </a:rPr>
              <a:t>doublelist</a:t>
            </a:r>
            <a:r>
              <a:rPr lang="fr-FR" altLang="en-US" sz="2800" b="1" dirty="0">
                <a:latin typeface="Courier New" panose="02070309020205020404" pitchFamily="49" charset="0"/>
              </a:rPr>
              <a:t> root, </a:t>
            </a:r>
            <a:r>
              <a:rPr lang="fr-FR" altLang="en-US" sz="2800" b="1" dirty="0" err="1">
                <a:latin typeface="Courier New" panose="02070309020205020404" pitchFamily="49" charset="0"/>
              </a:rPr>
              <a:t>tail</a:t>
            </a:r>
            <a:r>
              <a:rPr lang="fr-FR" altLang="en-US" sz="2800" b="1" dirty="0">
                <a:latin typeface="Courier New" panose="02070309020205020404" pitchFamily="49" charset="0"/>
              </a:rPr>
              <a:t>, </a:t>
            </a:r>
            <a:r>
              <a:rPr lang="fr-FR" altLang="en-US" sz="2800" b="1" dirty="0" err="1">
                <a:latin typeface="Courier New" panose="02070309020205020404" pitchFamily="49" charset="0"/>
              </a:rPr>
              <a:t>cur</a:t>
            </a:r>
            <a:r>
              <a:rPr lang="fr-FR" altLang="en-US" sz="2800" b="1" dirty="0">
                <a:latin typeface="Courier New" panose="02070309020205020404" pitchFamily="49" charset="0"/>
              </a:rPr>
              <a:t>;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fr-FR" altLang="en-US" sz="2800" b="1" dirty="0">
                <a:latin typeface="Courier New" panose="02070309020205020404" pitchFamily="49" charset="0"/>
              </a:rPr>
              <a:t> 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fr-FR" altLang="en-US" sz="2800" b="1" dirty="0">
              <a:latin typeface="Courier New" panose="02070309020205020404" pitchFamily="49" charset="0"/>
            </a:endParaRP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fr-FR" altLang="en-US" sz="2800" b="1" dirty="0">
              <a:latin typeface="Courier New" panose="02070309020205020404" pitchFamily="49" charset="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74" name="Slide Number Placeholder 5">
            <a:extLst>
              <a:ext uri="{FF2B5EF4-FFF2-40B4-BE49-F238E27FC236}">
                <a16:creationId xmlns:a16="http://schemas.microsoft.com/office/drawing/2014/main" id="{47B7CDD9-3FB9-1F77-BE08-49AC0A13BD7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None/>
            </a:pPr>
            <a:fld id="{AE824618-A5DB-48BF-BC7D-97B5685196D4}" type="slidenum">
              <a:rPr lang="en-US" altLang="en-US" sz="1400">
                <a:solidFill>
                  <a:srgbClr val="006699"/>
                </a:solidFill>
                <a:cs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buNone/>
              </a:pPr>
              <a:t>17</a:t>
            </a:fld>
            <a:endParaRPr lang="en-US" altLang="en-US" sz="1400">
              <a:solidFill>
                <a:srgbClr val="006699"/>
              </a:solidFill>
              <a:cs typeface="Arial" panose="020B0604020202020204" pitchFamily="34" charset="0"/>
            </a:endParaRPr>
          </a:p>
        </p:txBody>
      </p:sp>
      <p:sp>
        <p:nvSpPr>
          <p:cNvPr id="275458" name="Rectangle 2">
            <a:extLst>
              <a:ext uri="{FF2B5EF4-FFF2-40B4-BE49-F238E27FC236}">
                <a16:creationId xmlns:a16="http://schemas.microsoft.com/office/drawing/2014/main" id="{494D31AD-44B5-D74A-E054-8C94357741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fr-FR" dirty="0" err="1"/>
              <a:t>Initialization</a:t>
            </a:r>
            <a:r>
              <a:rPr lang="fr-FR" dirty="0"/>
              <a:t> and check for </a:t>
            </a:r>
            <a:r>
              <a:rPr lang="fr-FR" dirty="0" err="1"/>
              <a:t>emptiness</a:t>
            </a:r>
            <a:endParaRPr lang="fr-FR" dirty="0"/>
          </a:p>
        </p:txBody>
      </p:sp>
      <p:sp>
        <p:nvSpPr>
          <p:cNvPr id="207876" name="Rectangle 3">
            <a:extLst>
              <a:ext uri="{FF2B5EF4-FFF2-40B4-BE49-F238E27FC236}">
                <a16:creationId xmlns:a16="http://schemas.microsoft.com/office/drawing/2014/main" id="{316B2A7C-B317-FA5A-5EF5-AFEA098CA472}"/>
              </a:ext>
            </a:extLst>
          </p:cNvPr>
          <p:cNvSpPr>
            <a:spLocks noGrp="1" noChangeArrowheads="1"/>
          </p:cNvSpPr>
          <p:nvPr>
            <p:ph sz="quarter" idx="13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r>
              <a:rPr lang="fr-FR" altLang="en-US" sz="2400" b="1" dirty="0" err="1">
                <a:latin typeface="Courier New" panose="02070309020205020404" pitchFamily="49" charset="0"/>
              </a:rPr>
              <a:t>void</a:t>
            </a:r>
            <a:r>
              <a:rPr lang="fr-FR" altLang="en-US" sz="2400" b="1" dirty="0">
                <a:latin typeface="Courier New" panose="02070309020205020404" pitchFamily="49" charset="0"/>
              </a:rPr>
              <a:t> </a:t>
            </a:r>
            <a:r>
              <a:rPr lang="fr-FR" altLang="en-US" sz="2400" b="1" dirty="0" err="1">
                <a:latin typeface="Courier New" panose="02070309020205020404" pitchFamily="49" charset="0"/>
              </a:rPr>
              <a:t>MakeNull_List</a:t>
            </a:r>
            <a:r>
              <a:rPr lang="fr-FR" altLang="en-US" sz="2400" b="1" dirty="0">
                <a:latin typeface="Courier New" panose="02070309020205020404" pitchFamily="49" charset="0"/>
              </a:rPr>
              <a:t> (</a:t>
            </a:r>
            <a:r>
              <a:rPr lang="fr-FR" altLang="en-US" sz="2400" b="1" dirty="0" err="1">
                <a:latin typeface="Courier New" panose="02070309020205020404" pitchFamily="49" charset="0"/>
              </a:rPr>
              <a:t>doublelist</a:t>
            </a:r>
            <a:r>
              <a:rPr lang="fr-FR" altLang="en-US" sz="2400" b="1" dirty="0">
                <a:latin typeface="Courier New" panose="02070309020205020404" pitchFamily="49" charset="0"/>
              </a:rPr>
              <a:t> *root, </a:t>
            </a:r>
            <a:r>
              <a:rPr lang="fr-FR" altLang="en-US" sz="2400" b="1" dirty="0" err="1">
                <a:latin typeface="Courier New" panose="02070309020205020404" pitchFamily="49" charset="0"/>
              </a:rPr>
              <a:t>doublist</a:t>
            </a:r>
            <a:r>
              <a:rPr lang="fr-FR" altLang="en-US" sz="2400" b="1" dirty="0">
                <a:latin typeface="Courier New" panose="02070309020205020404" pitchFamily="49" charset="0"/>
              </a:rPr>
              <a:t> *</a:t>
            </a:r>
            <a:r>
              <a:rPr lang="fr-FR" altLang="en-US" sz="2400" b="1" dirty="0" err="1">
                <a:latin typeface="Courier New" panose="02070309020205020404" pitchFamily="49" charset="0"/>
              </a:rPr>
              <a:t>tail</a:t>
            </a:r>
            <a:r>
              <a:rPr lang="fr-FR" altLang="en-US" sz="2400" b="1" dirty="0">
                <a:latin typeface="Courier New" panose="02070309020205020404" pitchFamily="49" charset="0"/>
              </a:rPr>
              <a:t>, </a:t>
            </a:r>
            <a:r>
              <a:rPr lang="fr-FR" altLang="en-US" sz="2400" b="1" dirty="0" err="1">
                <a:latin typeface="Courier New" panose="02070309020205020404" pitchFamily="49" charset="0"/>
              </a:rPr>
              <a:t>doublist</a:t>
            </a:r>
            <a:r>
              <a:rPr lang="fr-FR" altLang="en-US" sz="2400" b="1" dirty="0">
                <a:latin typeface="Courier New" panose="02070309020205020404" pitchFamily="49" charset="0"/>
              </a:rPr>
              <a:t> *</a:t>
            </a:r>
            <a:r>
              <a:rPr lang="fr-FR" altLang="en-US" sz="2400" b="1" dirty="0" err="1">
                <a:latin typeface="Courier New" panose="02070309020205020404" pitchFamily="49" charset="0"/>
              </a:rPr>
              <a:t>cur</a:t>
            </a:r>
            <a:r>
              <a:rPr lang="fr-FR" altLang="en-US" sz="2400" b="1" dirty="0">
                <a:latin typeface="Courier New" panose="02070309020205020404" pitchFamily="49" charset="0"/>
              </a:rPr>
              <a:t>){ </a:t>
            </a:r>
          </a:p>
          <a:p>
            <a:pPr eaLnBrk="1" hangingPunct="1">
              <a:buFontTx/>
              <a:buNone/>
            </a:pPr>
            <a:r>
              <a:rPr lang="fr-FR" altLang="en-US" sz="2400" b="1" dirty="0">
                <a:latin typeface="Courier New" panose="02070309020205020404" pitchFamily="49" charset="0"/>
              </a:rPr>
              <a:t>	(*root)= NULL;</a:t>
            </a:r>
          </a:p>
          <a:p>
            <a:pPr eaLnBrk="1" hangingPunct="1">
              <a:buFontTx/>
              <a:buNone/>
            </a:pPr>
            <a:r>
              <a:rPr lang="fr-FR" altLang="en-US" sz="2400" b="1" dirty="0">
                <a:latin typeface="Courier New" panose="02070309020205020404" pitchFamily="49" charset="0"/>
              </a:rPr>
              <a:t>  (*</a:t>
            </a:r>
            <a:r>
              <a:rPr lang="fr-FR" altLang="en-US" sz="2400" b="1" dirty="0" err="1">
                <a:latin typeface="Courier New" panose="02070309020205020404" pitchFamily="49" charset="0"/>
              </a:rPr>
              <a:t>tail</a:t>
            </a:r>
            <a:r>
              <a:rPr lang="fr-FR" altLang="en-US" sz="2400" b="1" dirty="0">
                <a:latin typeface="Courier New" panose="02070309020205020404" pitchFamily="49" charset="0"/>
              </a:rPr>
              <a:t>)= NULL; (*</a:t>
            </a:r>
            <a:r>
              <a:rPr lang="fr-FR" altLang="en-US" sz="2400" b="1" dirty="0" err="1">
                <a:latin typeface="Courier New" panose="02070309020205020404" pitchFamily="49" charset="0"/>
              </a:rPr>
              <a:t>cur</a:t>
            </a:r>
            <a:r>
              <a:rPr lang="fr-FR" altLang="en-US" sz="2400" b="1" dirty="0">
                <a:latin typeface="Courier New" panose="02070309020205020404" pitchFamily="49" charset="0"/>
              </a:rPr>
              <a:t>)= NULL;</a:t>
            </a:r>
          </a:p>
          <a:p>
            <a:pPr eaLnBrk="1" hangingPunct="1">
              <a:buFontTx/>
              <a:buNone/>
            </a:pPr>
            <a:r>
              <a:rPr lang="fr-FR" altLang="en-US" sz="2400" b="1" dirty="0">
                <a:latin typeface="Courier New" panose="02070309020205020404" pitchFamily="49" charset="0"/>
              </a:rPr>
              <a:t>} </a:t>
            </a:r>
          </a:p>
          <a:p>
            <a:pPr eaLnBrk="1" hangingPunct="1">
              <a:buFontTx/>
              <a:buNone/>
            </a:pPr>
            <a:r>
              <a:rPr lang="fr-FR" altLang="en-US" sz="2400" b="1" dirty="0" err="1">
                <a:latin typeface="Courier New" panose="02070309020205020404" pitchFamily="49" charset="0"/>
              </a:rPr>
              <a:t>int</a:t>
            </a:r>
            <a:r>
              <a:rPr lang="fr-FR" altLang="en-US" sz="2400" b="1" dirty="0">
                <a:latin typeface="Courier New" panose="02070309020205020404" pitchFamily="49" charset="0"/>
              </a:rPr>
              <a:t> </a:t>
            </a:r>
            <a:r>
              <a:rPr lang="fr-FR" altLang="en-US" sz="2400" b="1" dirty="0" err="1">
                <a:latin typeface="Courier New" panose="02070309020205020404" pitchFamily="49" charset="0"/>
              </a:rPr>
              <a:t>isEmpty</a:t>
            </a:r>
            <a:r>
              <a:rPr lang="fr-FR" altLang="en-US" sz="2400" b="1" dirty="0">
                <a:latin typeface="Courier New" panose="02070309020205020404" pitchFamily="49" charset="0"/>
              </a:rPr>
              <a:t> (</a:t>
            </a:r>
            <a:r>
              <a:rPr lang="fr-FR" altLang="en-US" sz="2400" b="1" dirty="0" err="1">
                <a:latin typeface="Courier New" panose="02070309020205020404" pitchFamily="49" charset="0"/>
              </a:rPr>
              <a:t>doublelist</a:t>
            </a:r>
            <a:r>
              <a:rPr lang="fr-FR" altLang="en-US" sz="2400" b="1" dirty="0">
                <a:latin typeface="Courier New" panose="02070309020205020404" pitchFamily="49" charset="0"/>
              </a:rPr>
              <a:t> root){ </a:t>
            </a:r>
          </a:p>
          <a:p>
            <a:pPr eaLnBrk="1" hangingPunct="1">
              <a:buFontTx/>
              <a:buNone/>
            </a:pPr>
            <a:r>
              <a:rPr lang="fr-FR" altLang="en-US" sz="2400" b="1" dirty="0">
                <a:latin typeface="Courier New" panose="02070309020205020404" pitchFamily="49" charset="0"/>
              </a:rPr>
              <a:t>	return (root==NULL); </a:t>
            </a:r>
          </a:p>
          <a:p>
            <a:pPr eaLnBrk="1" hangingPunct="1">
              <a:buFontTx/>
              <a:buNone/>
            </a:pPr>
            <a:r>
              <a:rPr lang="fr-FR" altLang="en-US" sz="2400" b="1" dirty="0">
                <a:latin typeface="Courier New" panose="02070309020205020404" pitchFamily="49" charset="0"/>
              </a:rPr>
              <a:t>} </a:t>
            </a:r>
          </a:p>
          <a:p>
            <a:pPr eaLnBrk="1" hangingPunct="1">
              <a:buFontTx/>
              <a:buNone/>
            </a:pPr>
            <a:endParaRPr lang="fr-FR" altLang="en-US" sz="2400" b="1" dirty="0">
              <a:latin typeface="Courier New" panose="02070309020205020404" pitchFamily="49" charset="0"/>
            </a:endParaRPr>
          </a:p>
          <a:p>
            <a:pPr eaLnBrk="1" hangingPunct="1">
              <a:buFontTx/>
              <a:buNone/>
            </a:pPr>
            <a:endParaRPr lang="fr-FR" altLang="en-US" sz="2400" dirty="0">
              <a:latin typeface="Courier New" panose="02070309020205020404" pitchFamily="49" charset="0"/>
            </a:endParaRPr>
          </a:p>
          <a:p>
            <a:pPr eaLnBrk="1" hangingPunct="1">
              <a:buFontTx/>
              <a:buNone/>
            </a:pPr>
            <a:endParaRPr lang="fr-FR" altLang="en-US" sz="2400" dirty="0">
              <a:latin typeface="Courier New" panose="02070309020205020404" pitchFamily="49" charset="0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24" name="Slide Number Placeholder 3">
            <a:extLst>
              <a:ext uri="{FF2B5EF4-FFF2-40B4-BE49-F238E27FC236}">
                <a16:creationId xmlns:a16="http://schemas.microsoft.com/office/drawing/2014/main" id="{CEE75E90-7306-D0FF-1855-DF872A3156F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None/>
            </a:pPr>
            <a:fld id="{F678F199-7D3B-4FEF-B051-EE047D1EF4F3}" type="slidenum">
              <a:rPr lang="en-US" altLang="en-US" sz="1400">
                <a:solidFill>
                  <a:srgbClr val="006699"/>
                </a:solidFill>
                <a:cs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buNone/>
              </a:pPr>
              <a:t>18</a:t>
            </a:fld>
            <a:endParaRPr lang="en-US" altLang="en-US" sz="1400">
              <a:solidFill>
                <a:srgbClr val="006699"/>
              </a:solidFill>
              <a:cs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73EEAA-1C06-0191-E8EC-0A7699F413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fr-FR" dirty="0" err="1"/>
              <a:t>makeNewNode</a:t>
            </a:r>
            <a:r>
              <a:rPr lang="fr-FR" dirty="0"/>
              <a:t>()</a:t>
            </a:r>
          </a:p>
        </p:txBody>
      </p:sp>
      <p:sp>
        <p:nvSpPr>
          <p:cNvPr id="209923" name="Content Placeholder 2">
            <a:extLst>
              <a:ext uri="{FF2B5EF4-FFF2-40B4-BE49-F238E27FC236}">
                <a16:creationId xmlns:a16="http://schemas.microsoft.com/office/drawing/2014/main" id="{9C5EDDC8-368B-7114-54C2-2D2F432E4667}"/>
              </a:ext>
            </a:extLst>
          </p:cNvPr>
          <p:cNvSpPr>
            <a:spLocks noGrp="1" noChangeArrowheads="1"/>
          </p:cNvSpPr>
          <p:nvPr>
            <p:ph sz="quarter" idx="13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  <a:buFontTx/>
              <a:buNone/>
            </a:pPr>
            <a:r>
              <a:rPr lang="fr-FR" altLang="en-US" sz="2800" b="1">
                <a:latin typeface="Courier New" panose="02070309020205020404" pitchFamily="49" charset="0"/>
              </a:rPr>
              <a:t>node* makeNewNode(elementtype ele){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fr-FR" altLang="en-US" sz="2800" b="1">
                <a:latin typeface="Courier New" panose="02070309020205020404" pitchFamily="49" charset="0"/>
              </a:rPr>
              <a:t>	node* new = (node*) 	malloc(sizeof(node));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fr-FR" altLang="en-US" sz="2800" b="1">
                <a:latin typeface="Courier New" panose="02070309020205020404" pitchFamily="49" charset="0"/>
              </a:rPr>
              <a:t>	new-&gt;element=ele;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fr-FR" altLang="en-US" sz="2800" b="1">
                <a:latin typeface="Courier New" panose="02070309020205020404" pitchFamily="49" charset="0"/>
              </a:rPr>
              <a:t>	new-&gt;next =NULL;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fr-FR" altLang="en-US" sz="2800" b="1">
                <a:latin typeface="Courier New" panose="02070309020205020404" pitchFamily="49" charset="0"/>
              </a:rPr>
              <a:t>	new-&gt;prev =NULL;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fr-FR" altLang="en-US" sz="2800" b="1">
                <a:latin typeface="Courier New" panose="02070309020205020404" pitchFamily="49" charset="0"/>
              </a:rPr>
              <a:t>	return new;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fr-FR" altLang="en-US" sz="2800" b="1">
                <a:latin typeface="Courier New" panose="02070309020205020404" pitchFamily="49" charset="0"/>
              </a:rPr>
              <a:t>}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48" name="Slide Number Placeholder 3">
            <a:extLst>
              <a:ext uri="{FF2B5EF4-FFF2-40B4-BE49-F238E27FC236}">
                <a16:creationId xmlns:a16="http://schemas.microsoft.com/office/drawing/2014/main" id="{E4B6C392-A227-378A-C2FD-6D66FE8B28F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xfrm>
            <a:off x="9918510" y="5268232"/>
            <a:ext cx="2743200" cy="3651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None/>
            </a:pPr>
            <a:fld id="{09761C09-B72B-41F3-B4E7-42416BDF8B69}" type="slidenum">
              <a:rPr lang="en-US" altLang="en-US" sz="1400">
                <a:solidFill>
                  <a:srgbClr val="006699"/>
                </a:solidFill>
                <a:cs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buNone/>
              </a:pPr>
              <a:t>19</a:t>
            </a:fld>
            <a:endParaRPr lang="en-US" altLang="en-US" sz="1400">
              <a:solidFill>
                <a:srgbClr val="006699"/>
              </a:solidFill>
              <a:cs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8BB6FC-9D9B-0402-5F7B-8FDD8DF489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Insert At Head (if list using global pointer variables)</a:t>
            </a:r>
          </a:p>
        </p:txBody>
      </p:sp>
      <p:sp>
        <p:nvSpPr>
          <p:cNvPr id="210947" name="Content Placeholder 2">
            <a:extLst>
              <a:ext uri="{FF2B5EF4-FFF2-40B4-BE49-F238E27FC236}">
                <a16:creationId xmlns:a16="http://schemas.microsoft.com/office/drawing/2014/main" id="{6E132CBF-5B61-B7E2-8E10-4BFF4A37AB3C}"/>
              </a:ext>
            </a:extLst>
          </p:cNvPr>
          <p:cNvSpPr>
            <a:spLocks noGrp="1" noChangeArrowheads="1"/>
          </p:cNvSpPr>
          <p:nvPr>
            <p:ph sz="quarter" idx="13"/>
          </p:nvPr>
        </p:nvSpPr>
        <p:spPr>
          <a:xfrm>
            <a:off x="338736" y="914400"/>
            <a:ext cx="11514528" cy="5053568"/>
          </a:xfrm>
        </p:spPr>
        <p:txBody>
          <a:bodyPr/>
          <a:lstStyle/>
          <a:p>
            <a:pPr>
              <a:spcBef>
                <a:spcPts val="800"/>
              </a:spcBef>
              <a:buFontTx/>
              <a:buNone/>
            </a:pPr>
            <a:r>
              <a:rPr lang="en-US" altLang="en-US" sz="2200" b="1" dirty="0">
                <a:latin typeface="Courier New" panose="02070309020205020404" pitchFamily="49" charset="0"/>
              </a:rPr>
              <a:t>void </a:t>
            </a:r>
            <a:r>
              <a:rPr lang="en-US" altLang="en-US" sz="2200" b="1" dirty="0" err="1">
                <a:latin typeface="Courier New" panose="02070309020205020404" pitchFamily="49" charset="0"/>
              </a:rPr>
              <a:t>insertAtHead</a:t>
            </a:r>
            <a:r>
              <a:rPr lang="en-US" altLang="en-US" sz="2200" b="1" dirty="0">
                <a:latin typeface="Courier New" panose="02070309020205020404" pitchFamily="49" charset="0"/>
              </a:rPr>
              <a:t>(</a:t>
            </a:r>
            <a:r>
              <a:rPr lang="en-US" altLang="en-US" sz="2200" b="1" dirty="0" err="1">
                <a:latin typeface="Courier New" panose="02070309020205020404" pitchFamily="49" charset="0"/>
              </a:rPr>
              <a:t>elementtype</a:t>
            </a:r>
            <a:r>
              <a:rPr lang="en-US" altLang="en-US" sz="2200" b="1" dirty="0">
                <a:latin typeface="Courier New" panose="02070309020205020404" pitchFamily="49" charset="0"/>
              </a:rPr>
              <a:t> </a:t>
            </a:r>
            <a:r>
              <a:rPr lang="en-US" altLang="en-US" sz="2200" b="1" dirty="0" err="1">
                <a:latin typeface="Courier New" panose="02070309020205020404" pitchFamily="49" charset="0"/>
              </a:rPr>
              <a:t>ele</a:t>
            </a:r>
            <a:r>
              <a:rPr lang="en-US" altLang="en-US" sz="2200" b="1" dirty="0">
                <a:latin typeface="Courier New" panose="02070309020205020404" pitchFamily="49" charset="0"/>
              </a:rPr>
              <a:t>){</a:t>
            </a:r>
          </a:p>
          <a:p>
            <a:pPr>
              <a:spcBef>
                <a:spcPts val="800"/>
              </a:spcBef>
              <a:buFontTx/>
              <a:buNone/>
            </a:pPr>
            <a:r>
              <a:rPr lang="en-US" altLang="en-US" sz="2200" b="1" dirty="0">
                <a:latin typeface="Courier New" panose="02070309020205020404" pitchFamily="49" charset="0"/>
              </a:rPr>
              <a:t>	node* new = </a:t>
            </a:r>
            <a:r>
              <a:rPr lang="en-US" altLang="en-US" sz="2200" b="1" dirty="0" err="1">
                <a:latin typeface="Courier New" panose="02070309020205020404" pitchFamily="49" charset="0"/>
              </a:rPr>
              <a:t>makeNewNode</a:t>
            </a:r>
            <a:r>
              <a:rPr lang="en-US" altLang="en-US" sz="2200" b="1" dirty="0">
                <a:latin typeface="Courier New" panose="02070309020205020404" pitchFamily="49" charset="0"/>
              </a:rPr>
              <a:t>(</a:t>
            </a:r>
            <a:r>
              <a:rPr lang="en-US" altLang="en-US" sz="2200" b="1" dirty="0" err="1">
                <a:latin typeface="Courier New" panose="02070309020205020404" pitchFamily="49" charset="0"/>
              </a:rPr>
              <a:t>ele</a:t>
            </a:r>
            <a:r>
              <a:rPr lang="en-US" altLang="en-US" sz="2200" b="1" dirty="0">
                <a:latin typeface="Courier New" panose="02070309020205020404" pitchFamily="49" charset="0"/>
              </a:rPr>
              <a:t>);</a:t>
            </a:r>
          </a:p>
          <a:p>
            <a:pPr>
              <a:spcBef>
                <a:spcPts val="800"/>
              </a:spcBef>
              <a:buFontTx/>
              <a:buNone/>
            </a:pPr>
            <a:r>
              <a:rPr lang="en-US" altLang="en-US" sz="2200" b="1" dirty="0">
                <a:latin typeface="Courier New" panose="02070309020205020404" pitchFamily="49" charset="0"/>
              </a:rPr>
              <a:t>	if (root==NULL)	{</a:t>
            </a:r>
          </a:p>
          <a:p>
            <a:pPr>
              <a:spcBef>
                <a:spcPts val="800"/>
              </a:spcBef>
              <a:buFontTx/>
              <a:buNone/>
            </a:pPr>
            <a:r>
              <a:rPr lang="en-US" altLang="en-US" sz="2200" b="1" dirty="0">
                <a:latin typeface="Courier New" panose="02070309020205020404" pitchFamily="49" charset="0"/>
              </a:rPr>
              <a:t>		root= new;</a:t>
            </a:r>
          </a:p>
          <a:p>
            <a:pPr>
              <a:spcBef>
                <a:spcPts val="800"/>
              </a:spcBef>
              <a:buFontTx/>
              <a:buNone/>
            </a:pPr>
            <a:r>
              <a:rPr lang="en-US" altLang="en-US" sz="2200" b="1" dirty="0">
                <a:latin typeface="Courier New" panose="02070309020205020404" pitchFamily="49" charset="0"/>
              </a:rPr>
              <a:t>		tail= new;</a:t>
            </a:r>
          </a:p>
          <a:p>
            <a:pPr>
              <a:spcBef>
                <a:spcPts val="800"/>
              </a:spcBef>
              <a:buFontTx/>
              <a:buNone/>
            </a:pPr>
            <a:r>
              <a:rPr lang="en-US" altLang="en-US" sz="2200" b="1" dirty="0">
                <a:latin typeface="Courier New" panose="02070309020205020404" pitchFamily="49" charset="0"/>
              </a:rPr>
              <a:t>		cur = new;</a:t>
            </a:r>
          </a:p>
          <a:p>
            <a:pPr>
              <a:spcBef>
                <a:spcPts val="800"/>
              </a:spcBef>
              <a:buFontTx/>
              <a:buNone/>
            </a:pPr>
            <a:r>
              <a:rPr lang="en-US" altLang="en-US" sz="2200" b="1" dirty="0">
                <a:latin typeface="Courier New" panose="02070309020205020404" pitchFamily="49" charset="0"/>
              </a:rPr>
              <a:t>		return;</a:t>
            </a:r>
          </a:p>
          <a:p>
            <a:pPr>
              <a:spcBef>
                <a:spcPts val="800"/>
              </a:spcBef>
              <a:buFontTx/>
              <a:buNone/>
            </a:pPr>
            <a:r>
              <a:rPr lang="en-US" altLang="en-US" sz="2200" b="1" dirty="0">
                <a:latin typeface="Courier New" panose="02070309020205020404" pitchFamily="49" charset="0"/>
              </a:rPr>
              <a:t>	}</a:t>
            </a:r>
          </a:p>
          <a:p>
            <a:pPr>
              <a:spcBef>
                <a:spcPts val="800"/>
              </a:spcBef>
              <a:buFontTx/>
              <a:buNone/>
            </a:pPr>
            <a:r>
              <a:rPr lang="en-US" altLang="en-US" sz="2200" b="1" dirty="0">
                <a:latin typeface="Courier New" panose="02070309020205020404" pitchFamily="49" charset="0"/>
              </a:rPr>
              <a:t>	new-&gt;next = root;</a:t>
            </a:r>
          </a:p>
          <a:p>
            <a:pPr>
              <a:spcBef>
                <a:spcPts val="800"/>
              </a:spcBef>
              <a:buFontTx/>
              <a:buNone/>
            </a:pPr>
            <a:r>
              <a:rPr lang="en-US" altLang="en-US" sz="2200" b="1" dirty="0">
                <a:latin typeface="Courier New" panose="02070309020205020404" pitchFamily="49" charset="0"/>
              </a:rPr>
              <a:t>	root-&gt;</a:t>
            </a:r>
            <a:r>
              <a:rPr lang="en-US" altLang="en-US" sz="2200" b="1" dirty="0" err="1">
                <a:latin typeface="Courier New" panose="02070309020205020404" pitchFamily="49" charset="0"/>
              </a:rPr>
              <a:t>prev</a:t>
            </a:r>
            <a:r>
              <a:rPr lang="en-US" altLang="en-US" sz="2200" b="1" dirty="0">
                <a:latin typeface="Courier New" panose="02070309020205020404" pitchFamily="49" charset="0"/>
              </a:rPr>
              <a:t> = new;</a:t>
            </a:r>
          </a:p>
          <a:p>
            <a:pPr>
              <a:spcBef>
                <a:spcPts val="800"/>
              </a:spcBef>
              <a:buFontTx/>
              <a:buNone/>
            </a:pPr>
            <a:r>
              <a:rPr lang="en-US" altLang="en-US" sz="2200" b="1" dirty="0">
                <a:latin typeface="Courier New" panose="02070309020205020404" pitchFamily="49" charset="0"/>
              </a:rPr>
              <a:t>	root = new;</a:t>
            </a:r>
          </a:p>
          <a:p>
            <a:pPr>
              <a:spcBef>
                <a:spcPts val="800"/>
              </a:spcBef>
              <a:buFontTx/>
              <a:buNone/>
            </a:pPr>
            <a:r>
              <a:rPr lang="en-US" altLang="en-US" sz="2200" b="1" dirty="0">
                <a:latin typeface="Courier New" panose="02070309020205020404" pitchFamily="49" charset="0"/>
              </a:rPr>
              <a:t>	cur = root;</a:t>
            </a:r>
          </a:p>
          <a:p>
            <a:pPr>
              <a:spcBef>
                <a:spcPts val="800"/>
              </a:spcBef>
              <a:buFontTx/>
              <a:buNone/>
            </a:pPr>
            <a:r>
              <a:rPr lang="en-US" altLang="en-US" sz="2200" b="1" dirty="0">
                <a:latin typeface="Courier New" panose="02070309020205020404" pitchFamily="49" charset="0"/>
              </a:rPr>
              <a:t>}</a:t>
            </a:r>
            <a:endParaRPr lang="en-US" altLang="en-US" sz="2200" b="1" dirty="0"/>
          </a:p>
        </p:txBody>
      </p:sp>
      <p:sp>
        <p:nvSpPr>
          <p:cNvPr id="210949" name="Rectangle 4">
            <a:extLst>
              <a:ext uri="{FF2B5EF4-FFF2-40B4-BE49-F238E27FC236}">
                <a16:creationId xmlns:a16="http://schemas.microsoft.com/office/drawing/2014/main" id="{FF257ADB-DA8A-71B3-77DA-CE24A9A425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12188" y="2693307"/>
            <a:ext cx="1152525" cy="50323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fr-FR" altLang="en-US" sz="1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</a:p>
        </p:txBody>
      </p:sp>
      <p:sp>
        <p:nvSpPr>
          <p:cNvPr id="210950" name="Rectangle 5">
            <a:extLst>
              <a:ext uri="{FF2B5EF4-FFF2-40B4-BE49-F238E27FC236}">
                <a16:creationId xmlns:a16="http://schemas.microsoft.com/office/drawing/2014/main" id="{3E0E3741-FDDE-BCAA-D15A-73D94666D5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12188" y="2174196"/>
            <a:ext cx="1152525" cy="503237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None/>
            </a:pPr>
            <a:endParaRPr lang="fr-FR" altLang="en-US" sz="1800">
              <a:solidFill>
                <a:srgbClr val="00669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0951" name="Rectangle 6">
            <a:extLst>
              <a:ext uri="{FF2B5EF4-FFF2-40B4-BE49-F238E27FC236}">
                <a16:creationId xmlns:a16="http://schemas.microsoft.com/office/drawing/2014/main" id="{482236B2-394C-F24B-2C36-6BEB855937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88437" y="2304370"/>
            <a:ext cx="215900" cy="215900"/>
          </a:xfrm>
          <a:prstGeom prst="rect">
            <a:avLst/>
          </a:prstGeom>
          <a:solidFill>
            <a:schemeClr val="tx1"/>
          </a:solidFill>
          <a:ln w="9525">
            <a:solidFill>
              <a:srgbClr val="FF66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endParaRPr lang="fr-FR" altLang="en-US" sz="1800">
              <a:solidFill>
                <a:srgbClr val="006699"/>
              </a:solidFill>
              <a:cs typeface="Arial" panose="020B0604020202020204" pitchFamily="34" charset="0"/>
            </a:endParaRPr>
          </a:p>
        </p:txBody>
      </p:sp>
      <p:sp>
        <p:nvSpPr>
          <p:cNvPr id="210952" name="Rectangle 7">
            <a:extLst>
              <a:ext uri="{FF2B5EF4-FFF2-40B4-BE49-F238E27FC236}">
                <a16:creationId xmlns:a16="http://schemas.microsoft.com/office/drawing/2014/main" id="{3B4122F5-3BA5-DAF5-B665-6D5F01B41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12188" y="3212421"/>
            <a:ext cx="1152525" cy="503237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None/>
            </a:pPr>
            <a:endParaRPr lang="fr-FR" altLang="en-US" sz="2400">
              <a:solidFill>
                <a:srgbClr val="00669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0953" name="Rectangle 13">
            <a:extLst>
              <a:ext uri="{FF2B5EF4-FFF2-40B4-BE49-F238E27FC236}">
                <a16:creationId xmlns:a16="http://schemas.microsoft.com/office/drawing/2014/main" id="{0914F091-0AFD-CCB2-0F08-FFF96E298D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72675" y="2707596"/>
            <a:ext cx="1152525" cy="503237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fr-FR" altLang="en-US" sz="1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</a:p>
        </p:txBody>
      </p:sp>
      <p:sp>
        <p:nvSpPr>
          <p:cNvPr id="210954" name="Rectangle 14">
            <a:extLst>
              <a:ext uri="{FF2B5EF4-FFF2-40B4-BE49-F238E27FC236}">
                <a16:creationId xmlns:a16="http://schemas.microsoft.com/office/drawing/2014/main" id="{9EE27A9C-2A72-6FD2-C6A9-721096881D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72675" y="3196546"/>
            <a:ext cx="1152525" cy="503237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None/>
            </a:pPr>
            <a:endParaRPr lang="fr-FR" altLang="en-US" sz="1800">
              <a:solidFill>
                <a:srgbClr val="00669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0955" name="Rectangle 15">
            <a:extLst>
              <a:ext uri="{FF2B5EF4-FFF2-40B4-BE49-F238E27FC236}">
                <a16:creationId xmlns:a16="http://schemas.microsoft.com/office/drawing/2014/main" id="{9CEA032E-78AD-95F0-F8EB-78A55206C2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48924" y="3326720"/>
            <a:ext cx="215900" cy="215900"/>
          </a:xfrm>
          <a:prstGeom prst="rect">
            <a:avLst/>
          </a:prstGeom>
          <a:solidFill>
            <a:schemeClr val="tx1"/>
          </a:solidFill>
          <a:ln w="9525">
            <a:solidFill>
              <a:srgbClr val="FF66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endParaRPr lang="fr-FR" altLang="en-US" sz="1800">
              <a:solidFill>
                <a:srgbClr val="006699"/>
              </a:solidFill>
              <a:cs typeface="Arial" panose="020B0604020202020204" pitchFamily="34" charset="0"/>
            </a:endParaRPr>
          </a:p>
        </p:txBody>
      </p:sp>
      <p:sp>
        <p:nvSpPr>
          <p:cNvPr id="210956" name="Rectangle 16">
            <a:extLst>
              <a:ext uri="{FF2B5EF4-FFF2-40B4-BE49-F238E27FC236}">
                <a16:creationId xmlns:a16="http://schemas.microsoft.com/office/drawing/2014/main" id="{B16B9A5C-C799-A9C5-EE28-AED8DDE328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72675" y="2190071"/>
            <a:ext cx="1152525" cy="503237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fr-FR" altLang="en-US"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</a:p>
        </p:txBody>
      </p:sp>
      <p:sp>
        <p:nvSpPr>
          <p:cNvPr id="210957" name="Line 17">
            <a:extLst>
              <a:ext uri="{FF2B5EF4-FFF2-40B4-BE49-F238E27FC236}">
                <a16:creationId xmlns:a16="http://schemas.microsoft.com/office/drawing/2014/main" id="{5F1A7853-5F00-6FD5-6603-AC9123967875}"/>
              </a:ext>
            </a:extLst>
          </p:cNvPr>
          <p:cNvSpPr>
            <a:spLocks noChangeShapeType="1"/>
          </p:cNvSpPr>
          <p:nvPr/>
        </p:nvSpPr>
        <p:spPr bwMode="auto">
          <a:xfrm>
            <a:off x="9310687" y="2402795"/>
            <a:ext cx="685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6699"/>
              </a:solidFill>
              <a:latin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210958" name="Line 18">
            <a:extLst>
              <a:ext uri="{FF2B5EF4-FFF2-40B4-BE49-F238E27FC236}">
                <a16:creationId xmlns:a16="http://schemas.microsoft.com/office/drawing/2014/main" id="{0E6B84F8-45CC-7256-D76E-7676AF0D1BE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802812" y="3469595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6699"/>
              </a:solidFill>
              <a:latin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21" name="Rectangle 21">
            <a:extLst>
              <a:ext uri="{FF2B5EF4-FFF2-40B4-BE49-F238E27FC236}">
                <a16:creationId xmlns:a16="http://schemas.microsoft.com/office/drawing/2014/main" id="{69B924EE-2031-B01D-3B14-758A7B3F25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35699" y="1899558"/>
            <a:ext cx="215900" cy="57626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endParaRPr lang="fr-FR" altLang="en-US" sz="1800">
              <a:solidFill>
                <a:srgbClr val="006699"/>
              </a:solidFill>
              <a:cs typeface="Arial" panose="020B0604020202020204" pitchFamily="34" charset="0"/>
            </a:endParaRPr>
          </a:p>
        </p:txBody>
      </p:sp>
      <p:cxnSp>
        <p:nvCxnSpPr>
          <p:cNvPr id="22" name="AutoShape 22">
            <a:extLst>
              <a:ext uri="{FF2B5EF4-FFF2-40B4-BE49-F238E27FC236}">
                <a16:creationId xmlns:a16="http://schemas.microsoft.com/office/drawing/2014/main" id="{DCE04E75-4728-7879-E1CF-9ABCDD9FCDCD}"/>
              </a:ext>
            </a:extLst>
          </p:cNvPr>
          <p:cNvCxnSpPr>
            <a:cxnSpLocks noChangeShapeType="1"/>
            <a:stCxn id="21" idx="3"/>
            <a:endCxn id="210962" idx="1"/>
          </p:cNvCxnSpPr>
          <p:nvPr/>
        </p:nvCxnSpPr>
        <p:spPr bwMode="auto">
          <a:xfrm>
            <a:off x="6451599" y="2188483"/>
            <a:ext cx="719138" cy="250825"/>
          </a:xfrm>
          <a:prstGeom prst="bentConnector3">
            <a:avLst>
              <a:gd name="adj1" fmla="val 49889"/>
            </a:avLst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10961" name="Rectangle 25">
            <a:extLst>
              <a:ext uri="{FF2B5EF4-FFF2-40B4-BE49-F238E27FC236}">
                <a16:creationId xmlns:a16="http://schemas.microsoft.com/office/drawing/2014/main" id="{B849B955-D9CB-59B7-C139-174ACF56B8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0738" y="2706007"/>
            <a:ext cx="1152525" cy="50323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fr-FR" altLang="en-US" sz="1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</a:p>
        </p:txBody>
      </p:sp>
      <p:sp>
        <p:nvSpPr>
          <p:cNvPr id="210962" name="Rectangle 26">
            <a:extLst>
              <a:ext uri="{FF2B5EF4-FFF2-40B4-BE49-F238E27FC236}">
                <a16:creationId xmlns:a16="http://schemas.microsoft.com/office/drawing/2014/main" id="{CFA1E119-6A93-CC26-EE34-B489DA93A8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0738" y="2186896"/>
            <a:ext cx="1152525" cy="503237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None/>
            </a:pPr>
            <a:endParaRPr lang="fr-FR" altLang="en-US" sz="1800">
              <a:solidFill>
                <a:srgbClr val="00669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0963" name="Rectangle 27">
            <a:extLst>
              <a:ext uri="{FF2B5EF4-FFF2-40B4-BE49-F238E27FC236}">
                <a16:creationId xmlns:a16="http://schemas.microsoft.com/office/drawing/2014/main" id="{508D149E-0452-1A51-D314-DFF0044E13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0738" y="3225121"/>
            <a:ext cx="1152525" cy="503237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fr-FR" altLang="en-US" sz="2400">
                <a:solidFill>
                  <a:srgbClr val="0066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</a:p>
        </p:txBody>
      </p:sp>
      <p:sp>
        <p:nvSpPr>
          <p:cNvPr id="210964" name="Line 28">
            <a:extLst>
              <a:ext uri="{FF2B5EF4-FFF2-40B4-BE49-F238E27FC236}">
                <a16:creationId xmlns:a16="http://schemas.microsoft.com/office/drawing/2014/main" id="{76237A98-2E4B-C747-8DD8-E7843EBF5ABF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8324849" y="3410857"/>
            <a:ext cx="71913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6699"/>
              </a:solidFill>
              <a:latin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210965" name="Rectangle 29">
            <a:extLst>
              <a:ext uri="{FF2B5EF4-FFF2-40B4-BE49-F238E27FC236}">
                <a16:creationId xmlns:a16="http://schemas.microsoft.com/office/drawing/2014/main" id="{22FBDB2C-D594-1F2E-358E-BD4DE24460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74149" y="3341007"/>
            <a:ext cx="215900" cy="215900"/>
          </a:xfrm>
          <a:prstGeom prst="rect">
            <a:avLst/>
          </a:prstGeom>
          <a:solidFill>
            <a:schemeClr val="tx1"/>
          </a:solidFill>
          <a:ln w="9525">
            <a:solidFill>
              <a:srgbClr val="FF66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endParaRPr lang="fr-FR" altLang="en-US" sz="1800">
              <a:solidFill>
                <a:srgbClr val="006699"/>
              </a:solidFill>
              <a:cs typeface="Arial" panose="020B0604020202020204" pitchFamily="34" charset="0"/>
            </a:endParaRPr>
          </a:p>
        </p:txBody>
      </p:sp>
      <p:sp>
        <p:nvSpPr>
          <p:cNvPr id="210966" name="Line 30">
            <a:extLst>
              <a:ext uri="{FF2B5EF4-FFF2-40B4-BE49-F238E27FC236}">
                <a16:creationId xmlns:a16="http://schemas.microsoft.com/office/drawing/2014/main" id="{6D627FEE-D747-34F8-9EE5-88FA8B2CFD39}"/>
              </a:ext>
            </a:extLst>
          </p:cNvPr>
          <p:cNvSpPr>
            <a:spLocks noChangeShapeType="1"/>
          </p:cNvSpPr>
          <p:nvPr/>
        </p:nvSpPr>
        <p:spPr bwMode="auto">
          <a:xfrm>
            <a:off x="7748587" y="2402795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6699"/>
              </a:solidFill>
              <a:latin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29" name="Rectangle 31">
            <a:extLst>
              <a:ext uri="{FF2B5EF4-FFF2-40B4-BE49-F238E27FC236}">
                <a16:creationId xmlns:a16="http://schemas.microsoft.com/office/drawing/2014/main" id="{1BF3FABE-8F71-B7D5-75F9-A33B383155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61274" y="3347357"/>
            <a:ext cx="215900" cy="215900"/>
          </a:xfrm>
          <a:prstGeom prst="rect">
            <a:avLst/>
          </a:prstGeom>
          <a:solidFill>
            <a:schemeClr val="tx1"/>
          </a:solidFill>
          <a:ln w="9525">
            <a:solidFill>
              <a:srgbClr val="FF66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endParaRPr lang="fr-FR" altLang="en-US" sz="1800">
              <a:solidFill>
                <a:srgbClr val="006699"/>
              </a:solidFill>
              <a:cs typeface="Arial" panose="020B0604020202020204" pitchFamily="34" charset="0"/>
            </a:endParaRPr>
          </a:p>
        </p:txBody>
      </p:sp>
      <p:sp>
        <p:nvSpPr>
          <p:cNvPr id="210968" name="Rectangle 32">
            <a:extLst>
              <a:ext uri="{FF2B5EF4-FFF2-40B4-BE49-F238E27FC236}">
                <a16:creationId xmlns:a16="http://schemas.microsoft.com/office/drawing/2014/main" id="{79C02E61-735D-B8C8-3A17-4A78FA022B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04124" y="2331357"/>
            <a:ext cx="215900" cy="215900"/>
          </a:xfrm>
          <a:prstGeom prst="rect">
            <a:avLst/>
          </a:prstGeom>
          <a:solidFill>
            <a:schemeClr val="tx1"/>
          </a:solidFill>
          <a:ln w="9525">
            <a:solidFill>
              <a:srgbClr val="FF66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endParaRPr lang="fr-FR" altLang="en-US" sz="1800">
              <a:solidFill>
                <a:srgbClr val="006699"/>
              </a:solidFill>
              <a:cs typeface="Arial" panose="020B0604020202020204" pitchFamily="34" charset="0"/>
            </a:endParaRPr>
          </a:p>
        </p:txBody>
      </p:sp>
      <p:sp>
        <p:nvSpPr>
          <p:cNvPr id="31" name="Text Box 33">
            <a:extLst>
              <a:ext uri="{FF2B5EF4-FFF2-40B4-BE49-F238E27FC236}">
                <a16:creationId xmlns:a16="http://schemas.microsoft.com/office/drawing/2014/main" id="{0E124044-E1D6-C0B5-1920-386B6B3BD6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64262" y="2475820"/>
            <a:ext cx="1008062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fontAlgn="base">
              <a:spcBef>
                <a:spcPct val="50000"/>
              </a:spcBef>
              <a:spcAft>
                <a:spcPct val="0"/>
              </a:spcAft>
              <a:buNone/>
            </a:pPr>
            <a:r>
              <a:rPr lang="fr-FR" altLang="en-US" sz="1800">
                <a:solidFill>
                  <a:srgbClr val="0066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root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4FA6BD9-C32F-3F83-1746-CC1B3F3DC4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62800" y="4398282"/>
            <a:ext cx="1152525" cy="50323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fr-FR" altLang="en-US" sz="1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9D337C2-AC27-DDCF-7B1A-15B45CC5D6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62800" y="4887232"/>
            <a:ext cx="1152525" cy="50323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fr-FR" altLang="en-US" sz="1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4221387-4F60-6377-116F-94433ACDB5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62800" y="3880757"/>
            <a:ext cx="1152525" cy="50323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None/>
            </a:pPr>
            <a:endParaRPr lang="fr-FR" altLang="en-US" sz="2400">
              <a:solidFill>
                <a:srgbClr val="00669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784B391-41E6-4818-D1F2-EF0EA2B2EA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37462" y="4026807"/>
            <a:ext cx="215900" cy="215900"/>
          </a:xfrm>
          <a:prstGeom prst="rect">
            <a:avLst/>
          </a:prstGeom>
          <a:solidFill>
            <a:schemeClr val="tx1"/>
          </a:solidFill>
          <a:ln w="9525">
            <a:solidFill>
              <a:srgbClr val="FF66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endParaRPr lang="fr-FR" altLang="en-US" sz="1800">
              <a:solidFill>
                <a:srgbClr val="006699"/>
              </a:solidFill>
              <a:cs typeface="Arial" panose="020B0604020202020204" pitchFamily="34" charset="0"/>
            </a:endParaRPr>
          </a:p>
        </p:txBody>
      </p:sp>
      <p:cxnSp>
        <p:nvCxnSpPr>
          <p:cNvPr id="41" name="Shape 40">
            <a:extLst>
              <a:ext uri="{FF2B5EF4-FFF2-40B4-BE49-F238E27FC236}">
                <a16:creationId xmlns:a16="http://schemas.microsoft.com/office/drawing/2014/main" id="{CF192A79-0284-1150-BCA1-303DE7FECE3B}"/>
              </a:ext>
            </a:extLst>
          </p:cNvPr>
          <p:cNvCxnSpPr>
            <a:cxnSpLocks noChangeShapeType="1"/>
            <a:stCxn id="39" idx="3"/>
          </p:cNvCxnSpPr>
          <p:nvPr/>
        </p:nvCxnSpPr>
        <p:spPr bwMode="auto">
          <a:xfrm flipV="1">
            <a:off x="7853363" y="3728357"/>
            <a:ext cx="223837" cy="406400"/>
          </a:xfrm>
          <a:prstGeom prst="bentConnector2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3" name="Shape 42">
            <a:extLst>
              <a:ext uri="{FF2B5EF4-FFF2-40B4-BE49-F238E27FC236}">
                <a16:creationId xmlns:a16="http://schemas.microsoft.com/office/drawing/2014/main" id="{26FD66F4-D4BC-EB2E-7719-6932D621D432}"/>
              </a:ext>
            </a:extLst>
          </p:cNvPr>
          <p:cNvCxnSpPr>
            <a:cxnSpLocks noChangeShapeType="1"/>
            <a:stCxn id="29" idx="0"/>
            <a:endCxn id="35" idx="1"/>
          </p:cNvCxnSpPr>
          <p:nvPr/>
        </p:nvCxnSpPr>
        <p:spPr bwMode="auto">
          <a:xfrm rot="16200000" flipH="1" flipV="1">
            <a:off x="6814343" y="3695814"/>
            <a:ext cx="1303338" cy="606425"/>
          </a:xfrm>
          <a:prstGeom prst="bentConnector4">
            <a:avLst>
              <a:gd name="adj1" fmla="val -17551"/>
              <a:gd name="adj2" fmla="val 137713"/>
            </a:avLst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5" name="Rectangle 21">
            <a:extLst>
              <a:ext uri="{FF2B5EF4-FFF2-40B4-BE49-F238E27FC236}">
                <a16:creationId xmlns:a16="http://schemas.microsoft.com/office/drawing/2014/main" id="{F8CF0748-56C0-C4E2-E226-64A85D66D5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67437" y="4690383"/>
            <a:ext cx="215900" cy="57626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endParaRPr lang="fr-FR" altLang="en-US" sz="1800">
              <a:solidFill>
                <a:srgbClr val="006699"/>
              </a:solidFill>
              <a:cs typeface="Arial" panose="020B0604020202020204" pitchFamily="34" charset="0"/>
            </a:endParaRPr>
          </a:p>
        </p:txBody>
      </p:sp>
      <p:cxnSp>
        <p:nvCxnSpPr>
          <p:cNvPr id="46" name="AutoShape 22">
            <a:extLst>
              <a:ext uri="{FF2B5EF4-FFF2-40B4-BE49-F238E27FC236}">
                <a16:creationId xmlns:a16="http://schemas.microsoft.com/office/drawing/2014/main" id="{0C7FC322-5700-ACAF-4FAF-7310E019F5EB}"/>
              </a:ext>
            </a:extLst>
          </p:cNvPr>
          <p:cNvCxnSpPr>
            <a:cxnSpLocks noChangeShapeType="1"/>
            <a:stCxn id="45" idx="3"/>
          </p:cNvCxnSpPr>
          <p:nvPr/>
        </p:nvCxnSpPr>
        <p:spPr bwMode="auto">
          <a:xfrm>
            <a:off x="6383338" y="4979308"/>
            <a:ext cx="719137" cy="250825"/>
          </a:xfrm>
          <a:prstGeom prst="bentConnector3">
            <a:avLst>
              <a:gd name="adj1" fmla="val 49889"/>
            </a:avLst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7" name="Text Box 33">
            <a:extLst>
              <a:ext uri="{FF2B5EF4-FFF2-40B4-BE49-F238E27FC236}">
                <a16:creationId xmlns:a16="http://schemas.microsoft.com/office/drawing/2014/main" id="{72060A1A-F2C6-FC72-818E-1460EA9682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0" y="5266645"/>
            <a:ext cx="1008063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fontAlgn="base">
              <a:spcBef>
                <a:spcPct val="50000"/>
              </a:spcBef>
              <a:spcAft>
                <a:spcPct val="0"/>
              </a:spcAft>
              <a:buNone/>
            </a:pPr>
            <a:r>
              <a:rPr lang="fr-FR" altLang="en-US" sz="1800">
                <a:solidFill>
                  <a:srgbClr val="0066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root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9" grpId="0" animBg="1"/>
      <p:bldP spid="31" grpId="0"/>
      <p:bldP spid="35" grpId="0" animBg="1"/>
      <p:bldP spid="36" grpId="0" animBg="1"/>
      <p:bldP spid="38" grpId="0" animBg="1"/>
      <p:bldP spid="39" grpId="0" animBg="1"/>
      <p:bldP spid="45" grpId="0" animBg="1"/>
      <p:bldP spid="4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737FC17F-78B9-4DA3-B1E3-B6651CB174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6634" y="331380"/>
            <a:ext cx="3174367" cy="952975"/>
          </a:xfrm>
          <a:prstGeom prst="rect">
            <a:avLst/>
          </a:prstGeom>
        </p:spPr>
      </p:pic>
      <p:sp>
        <p:nvSpPr>
          <p:cNvPr id="3" name="Title 6">
            <a:extLst>
              <a:ext uri="{FF2B5EF4-FFF2-40B4-BE49-F238E27FC236}">
                <a16:creationId xmlns:a16="http://schemas.microsoft.com/office/drawing/2014/main" id="{5702E00C-3125-4CD1-A5F8-64723BF48E3E}"/>
              </a:ext>
            </a:extLst>
          </p:cNvPr>
          <p:cNvSpPr txBox="1">
            <a:spLocks/>
          </p:cNvSpPr>
          <p:nvPr/>
        </p:nvSpPr>
        <p:spPr>
          <a:xfrm>
            <a:off x="386634" y="2219413"/>
            <a:ext cx="7342482" cy="84879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LINKED LIST (PART II)</a:t>
            </a:r>
          </a:p>
        </p:txBody>
      </p:sp>
      <p:sp>
        <p:nvSpPr>
          <p:cNvPr id="4" name="Title 6">
            <a:extLst>
              <a:ext uri="{FF2B5EF4-FFF2-40B4-BE49-F238E27FC236}">
                <a16:creationId xmlns:a16="http://schemas.microsoft.com/office/drawing/2014/main" id="{72BF49D9-2FCE-4950-8B1C-F580CC18F4C9}"/>
              </a:ext>
            </a:extLst>
          </p:cNvPr>
          <p:cNvSpPr txBox="1">
            <a:spLocks/>
          </p:cNvSpPr>
          <p:nvPr/>
        </p:nvSpPr>
        <p:spPr>
          <a:xfrm>
            <a:off x="386634" y="3365399"/>
            <a:ext cx="7342482" cy="8487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sz="2800" b="0" dirty="0"/>
              <a:t>IT3230E Data structure and algorithms Lab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BF4829-01AB-4F75-A03B-DF4FC4C31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1729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972" name="Slide Number Placeholder 3">
            <a:extLst>
              <a:ext uri="{FF2B5EF4-FFF2-40B4-BE49-F238E27FC236}">
                <a16:creationId xmlns:a16="http://schemas.microsoft.com/office/drawing/2014/main" id="{1C9D3B4A-F3F9-1AC9-901B-E369910CCED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None/>
            </a:pPr>
            <a:fld id="{5DCC3D7C-865B-4A37-9206-C8BCADDA3E5C}" type="slidenum">
              <a:rPr lang="en-US" altLang="en-US" sz="1400">
                <a:solidFill>
                  <a:srgbClr val="006699"/>
                </a:solidFill>
                <a:cs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buNone/>
              </a:pPr>
              <a:t>20</a:t>
            </a:fld>
            <a:endParaRPr lang="en-US" altLang="en-US" sz="1400">
              <a:solidFill>
                <a:srgbClr val="006699"/>
              </a:solidFill>
              <a:cs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524FFC-7D66-2067-58CB-7FD6C87FD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Insert </a:t>
            </a:r>
            <a:r>
              <a:rPr lang="en-US"/>
              <a:t>At Head (passing pointers as arguments)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1CA7AD-A878-FAF9-4DC4-3200C1112A5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120000"/>
              </a:lnSpc>
              <a:spcBef>
                <a:spcPts val="800"/>
              </a:spcBef>
              <a:buFontTx/>
              <a:buNone/>
              <a:defRPr/>
            </a:pPr>
            <a:r>
              <a:rPr lang="en-US" sz="2600" b="1" dirty="0">
                <a:latin typeface="Courier New" pitchFamily="49" charset="0"/>
              </a:rPr>
              <a:t>void </a:t>
            </a:r>
            <a:r>
              <a:rPr lang="en-US" sz="2600" b="1" dirty="0" err="1">
                <a:latin typeface="Courier New" pitchFamily="49" charset="0"/>
              </a:rPr>
              <a:t>insertAtHead</a:t>
            </a:r>
            <a:r>
              <a:rPr lang="en-US" sz="2600" b="1" dirty="0">
                <a:latin typeface="Courier New" pitchFamily="49" charset="0"/>
              </a:rPr>
              <a:t>(</a:t>
            </a:r>
            <a:r>
              <a:rPr lang="fr-FR" sz="2600" b="1" dirty="0" err="1">
                <a:latin typeface="Courier New" pitchFamily="49" charset="0"/>
              </a:rPr>
              <a:t>elementtype</a:t>
            </a:r>
            <a:r>
              <a:rPr lang="fr-FR" sz="2600" b="1" dirty="0">
                <a:latin typeface="Courier New" pitchFamily="49" charset="0"/>
              </a:rPr>
              <a:t> e, </a:t>
            </a:r>
            <a:r>
              <a:rPr lang="fr-FR" sz="2600" b="1" dirty="0" err="1">
                <a:latin typeface="Courier New" pitchFamily="49" charset="0"/>
              </a:rPr>
              <a:t>doublelist</a:t>
            </a:r>
            <a:r>
              <a:rPr lang="fr-FR" sz="2600" b="1" dirty="0">
                <a:latin typeface="Courier New" pitchFamily="49" charset="0"/>
              </a:rPr>
              <a:t> *</a:t>
            </a:r>
            <a:r>
              <a:rPr lang="fr-FR" sz="2600" b="1" dirty="0" err="1">
                <a:latin typeface="Courier New" pitchFamily="49" charset="0"/>
              </a:rPr>
              <a:t>root</a:t>
            </a:r>
            <a:r>
              <a:rPr lang="fr-FR" sz="2600" b="1" dirty="0">
                <a:latin typeface="Courier New" pitchFamily="49" charset="0"/>
              </a:rPr>
              <a:t>, </a:t>
            </a:r>
            <a:r>
              <a:rPr lang="fr-FR" sz="2600" b="1" dirty="0" err="1">
                <a:latin typeface="Courier New" pitchFamily="49" charset="0"/>
              </a:rPr>
              <a:t>doublelist</a:t>
            </a:r>
            <a:r>
              <a:rPr lang="fr-FR" sz="2600" b="1" dirty="0">
                <a:latin typeface="Courier New" pitchFamily="49" charset="0"/>
              </a:rPr>
              <a:t> *</a:t>
            </a:r>
            <a:r>
              <a:rPr lang="fr-FR" sz="2600" b="1" dirty="0" err="1">
                <a:latin typeface="Courier New" pitchFamily="49" charset="0"/>
              </a:rPr>
              <a:t>tail</a:t>
            </a:r>
            <a:r>
              <a:rPr lang="fr-FR" sz="2600" b="1" dirty="0">
                <a:latin typeface="Courier New" pitchFamily="49" charset="0"/>
              </a:rPr>
              <a:t>, </a:t>
            </a:r>
            <a:r>
              <a:rPr lang="fr-FR" sz="2600" b="1" dirty="0" err="1">
                <a:latin typeface="Courier New" pitchFamily="49" charset="0"/>
              </a:rPr>
              <a:t>doublelist</a:t>
            </a:r>
            <a:r>
              <a:rPr lang="fr-FR" sz="2600" b="1" dirty="0">
                <a:latin typeface="Courier New" pitchFamily="49" charset="0"/>
              </a:rPr>
              <a:t> *</a:t>
            </a:r>
            <a:r>
              <a:rPr lang="fr-FR" sz="2600" b="1" dirty="0" err="1">
                <a:latin typeface="Courier New" pitchFamily="49" charset="0"/>
              </a:rPr>
              <a:t>cur</a:t>
            </a:r>
            <a:r>
              <a:rPr lang="en-US" sz="2600" b="1" dirty="0">
                <a:latin typeface="Courier New" pitchFamily="49" charset="0"/>
              </a:rPr>
              <a:t>){</a:t>
            </a:r>
          </a:p>
          <a:p>
            <a:pPr>
              <a:spcBef>
                <a:spcPts val="800"/>
              </a:spcBef>
              <a:buFontTx/>
              <a:buNone/>
              <a:defRPr/>
            </a:pPr>
            <a:r>
              <a:rPr lang="en-US" sz="2600" b="1" dirty="0">
                <a:latin typeface="Courier New" pitchFamily="49" charset="0"/>
              </a:rPr>
              <a:t>	node* new = </a:t>
            </a:r>
            <a:r>
              <a:rPr lang="en-US" sz="2600" b="1" dirty="0" err="1">
                <a:latin typeface="Courier New" pitchFamily="49" charset="0"/>
              </a:rPr>
              <a:t>makeNewNode</a:t>
            </a:r>
            <a:r>
              <a:rPr lang="en-US" sz="2600" b="1" dirty="0">
                <a:latin typeface="Courier New" pitchFamily="49" charset="0"/>
              </a:rPr>
              <a:t>(e);</a:t>
            </a:r>
          </a:p>
          <a:p>
            <a:pPr>
              <a:spcBef>
                <a:spcPts val="800"/>
              </a:spcBef>
              <a:buFontTx/>
              <a:buNone/>
              <a:defRPr/>
            </a:pPr>
            <a:r>
              <a:rPr lang="en-US" sz="2600" b="1" dirty="0">
                <a:latin typeface="Courier New" pitchFamily="49" charset="0"/>
              </a:rPr>
              <a:t>	if (*root==NULL) { </a:t>
            </a:r>
          </a:p>
          <a:p>
            <a:pPr>
              <a:spcBef>
                <a:spcPts val="800"/>
              </a:spcBef>
              <a:buFontTx/>
              <a:buNone/>
              <a:defRPr/>
            </a:pPr>
            <a:r>
              <a:rPr lang="en-US" sz="2600" b="1" dirty="0">
                <a:latin typeface="Courier New" pitchFamily="49" charset="0"/>
              </a:rPr>
              <a:t>		*root=new; *tail= new; </a:t>
            </a:r>
          </a:p>
          <a:p>
            <a:pPr>
              <a:spcBef>
                <a:spcPts val="800"/>
              </a:spcBef>
              <a:buFontTx/>
              <a:buNone/>
              <a:defRPr/>
            </a:pPr>
            <a:r>
              <a:rPr lang="en-US" sz="2600" b="1" dirty="0">
                <a:latin typeface="Courier New" pitchFamily="49" charset="0"/>
              </a:rPr>
              <a:t>		*cur=new; return;</a:t>
            </a:r>
          </a:p>
          <a:p>
            <a:pPr>
              <a:spcBef>
                <a:spcPts val="800"/>
              </a:spcBef>
              <a:buFontTx/>
              <a:buNone/>
              <a:defRPr/>
            </a:pPr>
            <a:r>
              <a:rPr lang="en-US" sz="2600" b="1" dirty="0">
                <a:latin typeface="Courier New" pitchFamily="49" charset="0"/>
              </a:rPr>
              <a:t>  }</a:t>
            </a:r>
          </a:p>
          <a:p>
            <a:pPr>
              <a:spcBef>
                <a:spcPts val="800"/>
              </a:spcBef>
              <a:buFontTx/>
              <a:buNone/>
              <a:defRPr/>
            </a:pPr>
            <a:r>
              <a:rPr lang="en-US" sz="2600" b="1" dirty="0">
                <a:latin typeface="Courier New" pitchFamily="49" charset="0"/>
              </a:rPr>
              <a:t>	new-&gt;next = *root;</a:t>
            </a:r>
          </a:p>
          <a:p>
            <a:pPr>
              <a:spcBef>
                <a:spcPts val="800"/>
              </a:spcBef>
              <a:buFontTx/>
              <a:buNone/>
              <a:defRPr/>
            </a:pPr>
            <a:r>
              <a:rPr lang="en-US" sz="2600" b="1" dirty="0">
                <a:latin typeface="Courier New" pitchFamily="49" charset="0"/>
              </a:rPr>
              <a:t> (*root)-&gt;</a:t>
            </a:r>
            <a:r>
              <a:rPr lang="en-US" sz="2600" b="1" dirty="0" err="1">
                <a:latin typeface="Courier New" pitchFamily="49" charset="0"/>
              </a:rPr>
              <a:t>prev</a:t>
            </a:r>
            <a:r>
              <a:rPr lang="en-US" sz="2600" b="1" dirty="0">
                <a:latin typeface="Courier New" pitchFamily="49" charset="0"/>
              </a:rPr>
              <a:t> = new; </a:t>
            </a:r>
          </a:p>
          <a:p>
            <a:pPr>
              <a:spcBef>
                <a:spcPts val="800"/>
              </a:spcBef>
              <a:buFontTx/>
              <a:buNone/>
              <a:defRPr/>
            </a:pPr>
            <a:r>
              <a:rPr lang="en-US" sz="2600" b="1" dirty="0">
                <a:latin typeface="Courier New" pitchFamily="49" charset="0"/>
              </a:rPr>
              <a:t>	*root = new;</a:t>
            </a:r>
          </a:p>
          <a:p>
            <a:pPr>
              <a:spcBef>
                <a:spcPts val="800"/>
              </a:spcBef>
              <a:buFontTx/>
              <a:buNone/>
              <a:defRPr/>
            </a:pPr>
            <a:r>
              <a:rPr lang="en-US" sz="2600" b="1" dirty="0">
                <a:latin typeface="Courier New" pitchFamily="49" charset="0"/>
              </a:rPr>
              <a:t>	*cur = *root;</a:t>
            </a:r>
          </a:p>
          <a:p>
            <a:pPr>
              <a:spcBef>
                <a:spcPts val="800"/>
              </a:spcBef>
              <a:buFontTx/>
              <a:buNone/>
              <a:defRPr/>
            </a:pPr>
            <a:r>
              <a:rPr lang="en-US" sz="2600" b="1" dirty="0">
                <a:latin typeface="Courier New" pitchFamily="49" charset="0"/>
              </a:rPr>
              <a:t>}</a:t>
            </a:r>
          </a:p>
          <a:p>
            <a:pPr>
              <a:buFontTx/>
              <a:buNone/>
              <a:defRPr/>
            </a:pPr>
            <a:r>
              <a:rPr lang="en-US" dirty="0"/>
              <a:t>call in main(): </a:t>
            </a:r>
            <a:r>
              <a:rPr lang="en-US" dirty="0" err="1"/>
              <a:t>insertAtHead</a:t>
            </a:r>
            <a:r>
              <a:rPr lang="en-US" dirty="0"/>
              <a:t>(e, &amp;root, &amp;tail, &amp;cur);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96" name="Slide Number Placeholder 3">
            <a:extLst>
              <a:ext uri="{FF2B5EF4-FFF2-40B4-BE49-F238E27FC236}">
                <a16:creationId xmlns:a16="http://schemas.microsoft.com/office/drawing/2014/main" id="{4C0335D0-0BA2-0AF1-E85A-0A4073298C6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None/>
            </a:pPr>
            <a:fld id="{33FCD0D2-4A5A-4EB7-8F9A-20D97C96B7AA}" type="slidenum">
              <a:rPr lang="en-US" altLang="en-US" sz="1400">
                <a:solidFill>
                  <a:srgbClr val="006699"/>
                </a:solidFill>
                <a:cs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buNone/>
              </a:pPr>
              <a:t>21</a:t>
            </a:fld>
            <a:endParaRPr lang="en-US" altLang="en-US" sz="1400">
              <a:solidFill>
                <a:srgbClr val="006699"/>
              </a:solidFill>
              <a:cs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41C30A-D50F-700C-744D-1E2688134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Insert at Tail (append-pushBack)</a:t>
            </a:r>
            <a:endParaRPr lang="en-US" dirty="0"/>
          </a:p>
        </p:txBody>
      </p:sp>
      <p:sp>
        <p:nvSpPr>
          <p:cNvPr id="212995" name="Content Placeholder 2">
            <a:extLst>
              <a:ext uri="{FF2B5EF4-FFF2-40B4-BE49-F238E27FC236}">
                <a16:creationId xmlns:a16="http://schemas.microsoft.com/office/drawing/2014/main" id="{B86ADD62-423A-7AE6-BECF-B876776D6CDB}"/>
              </a:ext>
            </a:extLst>
          </p:cNvPr>
          <p:cNvSpPr>
            <a:spLocks noGrp="1" noChangeArrowheads="1"/>
          </p:cNvSpPr>
          <p:nvPr>
            <p:ph sz="quarter" idx="13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500"/>
              </a:spcBef>
              <a:buFontTx/>
              <a:buNone/>
            </a:pPr>
            <a:r>
              <a:rPr lang="en-US" altLang="en-US" sz="2200" b="1" dirty="0">
                <a:latin typeface="Courier New" panose="02070309020205020404" pitchFamily="49" charset="0"/>
              </a:rPr>
              <a:t>void append(</a:t>
            </a:r>
            <a:r>
              <a:rPr lang="en-US" altLang="en-US" sz="2200" b="1" dirty="0" err="1">
                <a:latin typeface="Courier New" panose="02070309020205020404" pitchFamily="49" charset="0"/>
              </a:rPr>
              <a:t>elementtype</a:t>
            </a:r>
            <a:r>
              <a:rPr lang="en-US" altLang="en-US" sz="2200" b="1" dirty="0">
                <a:latin typeface="Courier New" panose="02070309020205020404" pitchFamily="49" charset="0"/>
              </a:rPr>
              <a:t> </a:t>
            </a:r>
            <a:r>
              <a:rPr lang="en-US" altLang="en-US" sz="2200" b="1" dirty="0" err="1">
                <a:latin typeface="Courier New" panose="02070309020205020404" pitchFamily="49" charset="0"/>
              </a:rPr>
              <a:t>ele</a:t>
            </a:r>
            <a:r>
              <a:rPr lang="en-US" altLang="en-US" sz="2200" b="1" dirty="0">
                <a:latin typeface="Courier New" panose="02070309020205020404" pitchFamily="49" charset="0"/>
              </a:rPr>
              <a:t>){</a:t>
            </a:r>
          </a:p>
          <a:p>
            <a:pPr>
              <a:lnSpc>
                <a:spcPct val="100000"/>
              </a:lnSpc>
              <a:spcBef>
                <a:spcPts val="500"/>
              </a:spcBef>
              <a:buFontTx/>
              <a:buNone/>
            </a:pPr>
            <a:r>
              <a:rPr lang="en-US" altLang="en-US" sz="2200" b="1" dirty="0">
                <a:latin typeface="Courier New" panose="02070309020205020404" pitchFamily="49" charset="0"/>
              </a:rPr>
              <a:t>	node* new = </a:t>
            </a:r>
            <a:r>
              <a:rPr lang="en-US" altLang="en-US" sz="2200" b="1" dirty="0" err="1">
                <a:latin typeface="Courier New" panose="02070309020205020404" pitchFamily="49" charset="0"/>
              </a:rPr>
              <a:t>makeNewNode</a:t>
            </a:r>
            <a:r>
              <a:rPr lang="en-US" altLang="en-US" sz="2200" b="1" dirty="0">
                <a:latin typeface="Courier New" panose="02070309020205020404" pitchFamily="49" charset="0"/>
              </a:rPr>
              <a:t>(</a:t>
            </a:r>
            <a:r>
              <a:rPr lang="en-US" altLang="en-US" sz="2200" b="1" dirty="0" err="1">
                <a:latin typeface="Courier New" panose="02070309020205020404" pitchFamily="49" charset="0"/>
              </a:rPr>
              <a:t>ele</a:t>
            </a:r>
            <a:r>
              <a:rPr lang="en-US" altLang="en-US" sz="2200" b="1" dirty="0">
                <a:latin typeface="Courier New" panose="02070309020205020404" pitchFamily="49" charset="0"/>
              </a:rPr>
              <a:t>);</a:t>
            </a:r>
          </a:p>
          <a:p>
            <a:pPr>
              <a:lnSpc>
                <a:spcPct val="100000"/>
              </a:lnSpc>
              <a:spcBef>
                <a:spcPts val="500"/>
              </a:spcBef>
              <a:buFontTx/>
              <a:buNone/>
            </a:pPr>
            <a:r>
              <a:rPr lang="en-US" altLang="en-US" sz="2200" b="1" dirty="0">
                <a:latin typeface="Courier New" panose="02070309020205020404" pitchFamily="49" charset="0"/>
              </a:rPr>
              <a:t>	if (tail==NULL){</a:t>
            </a:r>
          </a:p>
          <a:p>
            <a:pPr>
              <a:lnSpc>
                <a:spcPct val="100000"/>
              </a:lnSpc>
              <a:spcBef>
                <a:spcPts val="500"/>
              </a:spcBef>
              <a:buFontTx/>
              <a:buNone/>
            </a:pPr>
            <a:r>
              <a:rPr lang="en-US" altLang="en-US" sz="2200" b="1" dirty="0">
                <a:latin typeface="Courier New" panose="02070309020205020404" pitchFamily="49" charset="0"/>
              </a:rPr>
              <a:t>		root= new;</a:t>
            </a:r>
          </a:p>
          <a:p>
            <a:pPr>
              <a:lnSpc>
                <a:spcPct val="100000"/>
              </a:lnSpc>
              <a:spcBef>
                <a:spcPts val="500"/>
              </a:spcBef>
              <a:buFontTx/>
              <a:buNone/>
            </a:pPr>
            <a:r>
              <a:rPr lang="en-US" altLang="en-US" sz="2200" b="1" dirty="0">
                <a:latin typeface="Courier New" panose="02070309020205020404" pitchFamily="49" charset="0"/>
              </a:rPr>
              <a:t>		tail= new;</a:t>
            </a:r>
          </a:p>
          <a:p>
            <a:pPr>
              <a:lnSpc>
                <a:spcPct val="100000"/>
              </a:lnSpc>
              <a:spcBef>
                <a:spcPts val="500"/>
              </a:spcBef>
              <a:buFontTx/>
              <a:buNone/>
            </a:pPr>
            <a:r>
              <a:rPr lang="en-US" altLang="en-US" sz="2200" b="1" dirty="0">
                <a:latin typeface="Courier New" panose="02070309020205020404" pitchFamily="49" charset="0"/>
              </a:rPr>
              <a:t>		cur = new;</a:t>
            </a:r>
          </a:p>
          <a:p>
            <a:pPr>
              <a:lnSpc>
                <a:spcPct val="100000"/>
              </a:lnSpc>
              <a:spcBef>
                <a:spcPts val="500"/>
              </a:spcBef>
              <a:buFontTx/>
              <a:buNone/>
            </a:pPr>
            <a:r>
              <a:rPr lang="en-US" altLang="en-US" sz="2200" b="1" dirty="0">
                <a:latin typeface="Courier New" panose="02070309020205020404" pitchFamily="49" charset="0"/>
              </a:rPr>
              <a:t>		return;</a:t>
            </a:r>
          </a:p>
          <a:p>
            <a:pPr>
              <a:lnSpc>
                <a:spcPct val="100000"/>
              </a:lnSpc>
              <a:spcBef>
                <a:spcPts val="500"/>
              </a:spcBef>
              <a:buFontTx/>
              <a:buNone/>
            </a:pPr>
            <a:r>
              <a:rPr lang="en-US" altLang="en-US" sz="2200" b="1" dirty="0">
                <a:latin typeface="Courier New" panose="02070309020205020404" pitchFamily="49" charset="0"/>
              </a:rPr>
              <a:t>	}</a:t>
            </a:r>
          </a:p>
          <a:p>
            <a:pPr>
              <a:lnSpc>
                <a:spcPct val="100000"/>
              </a:lnSpc>
              <a:spcBef>
                <a:spcPts val="500"/>
              </a:spcBef>
              <a:buFontTx/>
              <a:buNone/>
            </a:pPr>
            <a:r>
              <a:rPr lang="en-US" altLang="en-US" sz="2200" b="1" dirty="0">
                <a:latin typeface="Courier New" panose="02070309020205020404" pitchFamily="49" charset="0"/>
              </a:rPr>
              <a:t>	tail-&gt;next = new;</a:t>
            </a:r>
          </a:p>
          <a:p>
            <a:pPr>
              <a:lnSpc>
                <a:spcPct val="100000"/>
              </a:lnSpc>
              <a:spcBef>
                <a:spcPts val="500"/>
              </a:spcBef>
              <a:buFontTx/>
              <a:buNone/>
            </a:pPr>
            <a:r>
              <a:rPr lang="en-US" altLang="en-US" sz="2200" b="1" dirty="0">
                <a:latin typeface="Courier New" panose="02070309020205020404" pitchFamily="49" charset="0"/>
              </a:rPr>
              <a:t>	new-&gt;</a:t>
            </a:r>
            <a:r>
              <a:rPr lang="en-US" altLang="en-US" sz="2200" b="1" dirty="0" err="1">
                <a:latin typeface="Courier New" panose="02070309020205020404" pitchFamily="49" charset="0"/>
              </a:rPr>
              <a:t>prev</a:t>
            </a:r>
            <a:r>
              <a:rPr lang="en-US" altLang="en-US" sz="2200" b="1" dirty="0">
                <a:latin typeface="Courier New" panose="02070309020205020404" pitchFamily="49" charset="0"/>
              </a:rPr>
              <a:t> = tail;</a:t>
            </a:r>
          </a:p>
          <a:p>
            <a:pPr>
              <a:lnSpc>
                <a:spcPct val="100000"/>
              </a:lnSpc>
              <a:spcBef>
                <a:spcPts val="500"/>
              </a:spcBef>
              <a:buFontTx/>
              <a:buNone/>
            </a:pPr>
            <a:r>
              <a:rPr lang="en-US" altLang="en-US" sz="2200" b="1" dirty="0">
                <a:latin typeface="Courier New" panose="02070309020205020404" pitchFamily="49" charset="0"/>
              </a:rPr>
              <a:t>	tail = new;</a:t>
            </a:r>
          </a:p>
          <a:p>
            <a:pPr>
              <a:lnSpc>
                <a:spcPct val="100000"/>
              </a:lnSpc>
              <a:spcBef>
                <a:spcPts val="500"/>
              </a:spcBef>
              <a:buFontTx/>
              <a:buNone/>
            </a:pPr>
            <a:r>
              <a:rPr lang="en-US" altLang="en-US" sz="2200" b="1" dirty="0">
                <a:latin typeface="Courier New" panose="02070309020205020404" pitchFamily="49" charset="0"/>
              </a:rPr>
              <a:t>	cur = tail;</a:t>
            </a:r>
          </a:p>
          <a:p>
            <a:pPr>
              <a:lnSpc>
                <a:spcPct val="100000"/>
              </a:lnSpc>
              <a:spcBef>
                <a:spcPts val="500"/>
              </a:spcBef>
              <a:buFontTx/>
              <a:buNone/>
            </a:pPr>
            <a:r>
              <a:rPr lang="en-US" altLang="en-US" sz="2200" b="1" dirty="0">
                <a:latin typeface="Courier New" panose="02070309020205020404" pitchFamily="49" charset="0"/>
              </a:rPr>
              <a:t>}</a:t>
            </a:r>
            <a:endParaRPr lang="en-US" altLang="en-US" sz="2200" b="1" dirty="0"/>
          </a:p>
        </p:txBody>
      </p:sp>
      <p:grpSp>
        <p:nvGrpSpPr>
          <p:cNvPr id="3" name="Group 56">
            <a:extLst>
              <a:ext uri="{FF2B5EF4-FFF2-40B4-BE49-F238E27FC236}">
                <a16:creationId xmlns:a16="http://schemas.microsoft.com/office/drawing/2014/main" id="{D634FC49-7D1B-2191-67D7-84706D1ACC03}"/>
              </a:ext>
            </a:extLst>
          </p:cNvPr>
          <p:cNvGrpSpPr>
            <a:grpSpLocks/>
          </p:cNvGrpSpPr>
          <p:nvPr/>
        </p:nvGrpSpPr>
        <p:grpSpPr bwMode="auto">
          <a:xfrm>
            <a:off x="9439276" y="3048001"/>
            <a:ext cx="1152525" cy="1509713"/>
            <a:chOff x="7915275" y="3048000"/>
            <a:chExt cx="1152525" cy="1509713"/>
          </a:xfrm>
        </p:grpSpPr>
        <p:sp>
          <p:nvSpPr>
            <p:cNvPr id="213025" name="Rectangle 34">
              <a:extLst>
                <a:ext uri="{FF2B5EF4-FFF2-40B4-BE49-F238E27FC236}">
                  <a16:creationId xmlns:a16="http://schemas.microsoft.com/office/drawing/2014/main" id="{A9FFABD7-D575-B058-8AB1-CCC5B1D81C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15275" y="3565525"/>
              <a:ext cx="1152525" cy="50323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buNone/>
              </a:pPr>
              <a:r>
                <a:rPr lang="fr-FR" altLang="en-US" sz="18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5</a:t>
              </a:r>
            </a:p>
          </p:txBody>
        </p:sp>
        <p:sp>
          <p:nvSpPr>
            <p:cNvPr id="213026" name="Rectangle 35">
              <a:extLst>
                <a:ext uri="{FF2B5EF4-FFF2-40B4-BE49-F238E27FC236}">
                  <a16:creationId xmlns:a16="http://schemas.microsoft.com/office/drawing/2014/main" id="{209B033B-B7DA-FD1A-9B7C-D4D0D0005C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15275" y="4054475"/>
              <a:ext cx="1152525" cy="50323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buNone/>
              </a:pPr>
              <a:r>
                <a:rPr lang="fr-FR" altLang="en-US" sz="18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/</a:t>
              </a:r>
            </a:p>
          </p:txBody>
        </p:sp>
        <p:sp>
          <p:nvSpPr>
            <p:cNvPr id="213027" name="Rectangle 37">
              <a:extLst>
                <a:ext uri="{FF2B5EF4-FFF2-40B4-BE49-F238E27FC236}">
                  <a16:creationId xmlns:a16="http://schemas.microsoft.com/office/drawing/2014/main" id="{F2223095-32C4-AF70-8757-495E2A4729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15275" y="3048000"/>
              <a:ext cx="1152525" cy="50323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buNone/>
              </a:pPr>
              <a:r>
                <a:rPr lang="fr-FR" altLang="en-US" sz="24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/</a:t>
              </a:r>
            </a:p>
          </p:txBody>
        </p:sp>
      </p:grpSp>
      <p:sp>
        <p:nvSpPr>
          <p:cNvPr id="48" name="Rectangle 47">
            <a:extLst>
              <a:ext uri="{FF2B5EF4-FFF2-40B4-BE49-F238E27FC236}">
                <a16:creationId xmlns:a16="http://schemas.microsoft.com/office/drawing/2014/main" id="{B27FA8C4-0A79-34BF-B026-A4AD5F09B9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96475" y="4210050"/>
            <a:ext cx="215900" cy="215900"/>
          </a:xfrm>
          <a:prstGeom prst="rect">
            <a:avLst/>
          </a:prstGeom>
          <a:solidFill>
            <a:schemeClr val="tx1"/>
          </a:solidFill>
          <a:ln w="9525">
            <a:solidFill>
              <a:srgbClr val="FF66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endParaRPr lang="fr-FR" altLang="en-US" sz="180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213000" name="Rectangle 4">
            <a:extLst>
              <a:ext uri="{FF2B5EF4-FFF2-40B4-BE49-F238E27FC236}">
                <a16:creationId xmlns:a16="http://schemas.microsoft.com/office/drawing/2014/main" id="{28214B84-3A00-941B-913B-B056E91D11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23051" y="3536950"/>
            <a:ext cx="1152525" cy="50323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fr-FR" altLang="en-US" sz="1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</a:p>
        </p:txBody>
      </p:sp>
      <p:sp>
        <p:nvSpPr>
          <p:cNvPr id="213001" name="Rectangle 5">
            <a:extLst>
              <a:ext uri="{FF2B5EF4-FFF2-40B4-BE49-F238E27FC236}">
                <a16:creationId xmlns:a16="http://schemas.microsoft.com/office/drawing/2014/main" id="{76F2EB54-BCBE-7600-D1E2-04E398FDBD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23051" y="3017839"/>
            <a:ext cx="1152525" cy="503237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None/>
            </a:pPr>
            <a:endParaRPr lang="fr-FR" altLang="en-US" sz="18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3002" name="Rectangle 6">
            <a:extLst>
              <a:ext uri="{FF2B5EF4-FFF2-40B4-BE49-F238E27FC236}">
                <a16:creationId xmlns:a16="http://schemas.microsoft.com/office/drawing/2014/main" id="{50658951-5050-7EF4-5AEE-F8F4EB8AC7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99300" y="3148013"/>
            <a:ext cx="215900" cy="215900"/>
          </a:xfrm>
          <a:prstGeom prst="rect">
            <a:avLst/>
          </a:prstGeom>
          <a:solidFill>
            <a:schemeClr val="tx1"/>
          </a:solidFill>
          <a:ln w="9525">
            <a:solidFill>
              <a:srgbClr val="FF66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endParaRPr lang="fr-FR" altLang="en-US" sz="180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213003" name="Rectangle 7">
            <a:extLst>
              <a:ext uri="{FF2B5EF4-FFF2-40B4-BE49-F238E27FC236}">
                <a16:creationId xmlns:a16="http://schemas.microsoft.com/office/drawing/2014/main" id="{AD10C07F-8C08-4611-4767-002BE98740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23051" y="4056064"/>
            <a:ext cx="1152525" cy="503237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None/>
            </a:pPr>
            <a:endParaRPr lang="fr-FR" altLang="en-US" sz="24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3004" name="Rectangle 13">
            <a:extLst>
              <a:ext uri="{FF2B5EF4-FFF2-40B4-BE49-F238E27FC236}">
                <a16:creationId xmlns:a16="http://schemas.microsoft.com/office/drawing/2014/main" id="{86588862-EC9D-47E7-91C5-3BE34342E4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83539" y="3551239"/>
            <a:ext cx="1152525" cy="503237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fr-FR" altLang="en-US" sz="1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</a:p>
        </p:txBody>
      </p:sp>
      <p:sp>
        <p:nvSpPr>
          <p:cNvPr id="213005" name="Rectangle 14">
            <a:extLst>
              <a:ext uri="{FF2B5EF4-FFF2-40B4-BE49-F238E27FC236}">
                <a16:creationId xmlns:a16="http://schemas.microsoft.com/office/drawing/2014/main" id="{DBA204A7-EAD2-DD8E-26F0-E6DAE39569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83539" y="4040189"/>
            <a:ext cx="1152525" cy="503237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None/>
            </a:pPr>
            <a:endParaRPr lang="fr-FR" altLang="en-US" sz="18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3006" name="Rectangle 15">
            <a:extLst>
              <a:ext uri="{FF2B5EF4-FFF2-40B4-BE49-F238E27FC236}">
                <a16:creationId xmlns:a16="http://schemas.microsoft.com/office/drawing/2014/main" id="{8F12C4E9-ED7C-D3A8-5A93-D71B4037A6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9788" y="4170363"/>
            <a:ext cx="215900" cy="215900"/>
          </a:xfrm>
          <a:prstGeom prst="rect">
            <a:avLst/>
          </a:prstGeom>
          <a:solidFill>
            <a:schemeClr val="tx1"/>
          </a:solidFill>
          <a:ln w="9525">
            <a:solidFill>
              <a:srgbClr val="FF66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endParaRPr lang="fr-FR" altLang="en-US" sz="180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213007" name="Rectangle 16">
            <a:extLst>
              <a:ext uri="{FF2B5EF4-FFF2-40B4-BE49-F238E27FC236}">
                <a16:creationId xmlns:a16="http://schemas.microsoft.com/office/drawing/2014/main" id="{5C02250C-A2E9-7127-0DF4-100F33C385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83539" y="3033714"/>
            <a:ext cx="1152525" cy="503237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fr-FR" altLang="en-US"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</a:p>
        </p:txBody>
      </p:sp>
      <p:sp>
        <p:nvSpPr>
          <p:cNvPr id="213008" name="Line 17">
            <a:extLst>
              <a:ext uri="{FF2B5EF4-FFF2-40B4-BE49-F238E27FC236}">
                <a16:creationId xmlns:a16="http://schemas.microsoft.com/office/drawing/2014/main" id="{15565299-D53A-A25B-DCDC-EFCCAB92FC34}"/>
              </a:ext>
            </a:extLst>
          </p:cNvPr>
          <p:cNvSpPr>
            <a:spLocks noChangeShapeType="1"/>
          </p:cNvSpPr>
          <p:nvPr/>
        </p:nvSpPr>
        <p:spPr bwMode="auto">
          <a:xfrm>
            <a:off x="7321550" y="3246438"/>
            <a:ext cx="685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chemeClr val="bg1"/>
              </a:solidFill>
              <a:latin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213009" name="Line 18">
            <a:extLst>
              <a:ext uri="{FF2B5EF4-FFF2-40B4-BE49-F238E27FC236}">
                <a16:creationId xmlns:a16="http://schemas.microsoft.com/office/drawing/2014/main" id="{FE603237-B532-0764-ED59-B62ECCA07CA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775575" y="4294188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chemeClr val="bg1"/>
              </a:solidFill>
              <a:latin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213010" name="Rectangle 21">
            <a:extLst>
              <a:ext uri="{FF2B5EF4-FFF2-40B4-BE49-F238E27FC236}">
                <a16:creationId xmlns:a16="http://schemas.microsoft.com/office/drawing/2014/main" id="{B17537EB-4FEE-8D88-30C6-0C9E63954D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42325" y="1676401"/>
            <a:ext cx="215900" cy="57626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endParaRPr lang="fr-FR" altLang="en-US" sz="180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cxnSp>
        <p:nvCxnSpPr>
          <p:cNvPr id="22" name="AutoShape 22">
            <a:extLst>
              <a:ext uri="{FF2B5EF4-FFF2-40B4-BE49-F238E27FC236}">
                <a16:creationId xmlns:a16="http://schemas.microsoft.com/office/drawing/2014/main" id="{07AC2839-2DAE-3E95-9A02-4938ACE4B3D7}"/>
              </a:ext>
            </a:extLst>
          </p:cNvPr>
          <p:cNvCxnSpPr>
            <a:cxnSpLocks noChangeShapeType="1"/>
            <a:stCxn id="213010" idx="2"/>
          </p:cNvCxnSpPr>
          <p:nvPr/>
        </p:nvCxnSpPr>
        <p:spPr bwMode="auto">
          <a:xfrm rot="16200000" flipH="1">
            <a:off x="8278019" y="2524919"/>
            <a:ext cx="817562" cy="273050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13012" name="Rectangle 25">
            <a:extLst>
              <a:ext uri="{FF2B5EF4-FFF2-40B4-BE49-F238E27FC236}">
                <a16:creationId xmlns:a16="http://schemas.microsoft.com/office/drawing/2014/main" id="{DFB0CDD7-DD02-4364-955E-E362B47EE1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81601" y="3549650"/>
            <a:ext cx="1152525" cy="50323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fr-FR" altLang="en-US" sz="1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</a:p>
        </p:txBody>
      </p:sp>
      <p:sp>
        <p:nvSpPr>
          <p:cNvPr id="213013" name="Rectangle 26">
            <a:extLst>
              <a:ext uri="{FF2B5EF4-FFF2-40B4-BE49-F238E27FC236}">
                <a16:creationId xmlns:a16="http://schemas.microsoft.com/office/drawing/2014/main" id="{5E418B2C-8C28-7B8F-6CC4-D4D34A7341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81601" y="3030539"/>
            <a:ext cx="1152525" cy="503237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None/>
            </a:pPr>
            <a:endParaRPr lang="fr-FR" altLang="en-US" sz="18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3014" name="Rectangle 27">
            <a:extLst>
              <a:ext uri="{FF2B5EF4-FFF2-40B4-BE49-F238E27FC236}">
                <a16:creationId xmlns:a16="http://schemas.microsoft.com/office/drawing/2014/main" id="{F57375F2-D4BE-DDA0-9069-67B21919C5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81601" y="4068764"/>
            <a:ext cx="1152525" cy="503237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fr-FR" altLang="en-US"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</a:p>
        </p:txBody>
      </p:sp>
      <p:sp>
        <p:nvSpPr>
          <p:cNvPr id="213015" name="Line 28">
            <a:extLst>
              <a:ext uri="{FF2B5EF4-FFF2-40B4-BE49-F238E27FC236}">
                <a16:creationId xmlns:a16="http://schemas.microsoft.com/office/drawing/2014/main" id="{936D1C00-991A-D885-7F89-98993DB1D53A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354764" y="4292600"/>
            <a:ext cx="71913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chemeClr val="bg1"/>
              </a:solidFill>
              <a:latin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213016" name="Rectangle 29">
            <a:extLst>
              <a:ext uri="{FF2B5EF4-FFF2-40B4-BE49-F238E27FC236}">
                <a16:creationId xmlns:a16="http://schemas.microsoft.com/office/drawing/2014/main" id="{CD868202-4CCC-D009-F184-E5320A0E22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85013" y="4184650"/>
            <a:ext cx="215900" cy="215900"/>
          </a:xfrm>
          <a:prstGeom prst="rect">
            <a:avLst/>
          </a:prstGeom>
          <a:solidFill>
            <a:schemeClr val="tx1"/>
          </a:solidFill>
          <a:ln w="9525">
            <a:solidFill>
              <a:srgbClr val="FF66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endParaRPr lang="fr-FR" altLang="en-US" sz="180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213017" name="Line 30">
            <a:extLst>
              <a:ext uri="{FF2B5EF4-FFF2-40B4-BE49-F238E27FC236}">
                <a16:creationId xmlns:a16="http://schemas.microsoft.com/office/drawing/2014/main" id="{6FCF2D55-C0F2-2AF4-8E81-8052E36293E5}"/>
              </a:ext>
            </a:extLst>
          </p:cNvPr>
          <p:cNvSpPr>
            <a:spLocks noChangeShapeType="1"/>
          </p:cNvSpPr>
          <p:nvPr/>
        </p:nvSpPr>
        <p:spPr bwMode="auto">
          <a:xfrm>
            <a:off x="5759450" y="3246438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chemeClr val="bg1"/>
              </a:solidFill>
              <a:latin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213018" name="Rectangle 31">
            <a:extLst>
              <a:ext uri="{FF2B5EF4-FFF2-40B4-BE49-F238E27FC236}">
                <a16:creationId xmlns:a16="http://schemas.microsoft.com/office/drawing/2014/main" id="{B9D38EA0-474E-6C48-B7B6-9719401A56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72138" y="4191000"/>
            <a:ext cx="215900" cy="215900"/>
          </a:xfrm>
          <a:prstGeom prst="rect">
            <a:avLst/>
          </a:prstGeom>
          <a:solidFill>
            <a:schemeClr val="tx1"/>
          </a:solidFill>
          <a:ln w="9525">
            <a:solidFill>
              <a:srgbClr val="FF66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endParaRPr lang="fr-FR" altLang="en-US" sz="180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213019" name="Rectangle 32">
            <a:extLst>
              <a:ext uri="{FF2B5EF4-FFF2-40B4-BE49-F238E27FC236}">
                <a16:creationId xmlns:a16="http://schemas.microsoft.com/office/drawing/2014/main" id="{B6839C42-1E10-58FD-94A9-9689E70975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14988" y="3175000"/>
            <a:ext cx="215900" cy="215900"/>
          </a:xfrm>
          <a:prstGeom prst="rect">
            <a:avLst/>
          </a:prstGeom>
          <a:solidFill>
            <a:schemeClr val="tx1"/>
          </a:solidFill>
          <a:ln w="9525">
            <a:solidFill>
              <a:srgbClr val="FF66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endParaRPr lang="fr-FR" altLang="en-US" sz="180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213020" name="Text Box 33">
            <a:extLst>
              <a:ext uri="{FF2B5EF4-FFF2-40B4-BE49-F238E27FC236}">
                <a16:creationId xmlns:a16="http://schemas.microsoft.com/office/drawing/2014/main" id="{446856FF-6FA3-57D3-3115-3E991F6A2E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13775" y="1771650"/>
            <a:ext cx="6858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fontAlgn="base">
              <a:spcBef>
                <a:spcPct val="50000"/>
              </a:spcBef>
              <a:spcAft>
                <a:spcPct val="0"/>
              </a:spcAft>
              <a:buNone/>
            </a:pPr>
            <a:r>
              <a:rPr lang="fr-FR" altLang="en-US" sz="1800">
                <a:latin typeface="Arial" panose="020B0604020202020204" pitchFamily="34" charset="0"/>
                <a:cs typeface="Arial" panose="020B0604020202020204" pitchFamily="34" charset="0"/>
              </a:rPr>
              <a:t>tail</a:t>
            </a:r>
          </a:p>
        </p:txBody>
      </p:sp>
      <p:sp>
        <p:nvSpPr>
          <p:cNvPr id="213021" name="Rectangle 48">
            <a:extLst>
              <a:ext uri="{FF2B5EF4-FFF2-40B4-BE49-F238E27FC236}">
                <a16:creationId xmlns:a16="http://schemas.microsoft.com/office/drawing/2014/main" id="{5305041B-CB7F-3197-2667-959C61C34A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61375" y="3181350"/>
            <a:ext cx="215900" cy="215900"/>
          </a:xfrm>
          <a:prstGeom prst="rect">
            <a:avLst/>
          </a:prstGeom>
          <a:solidFill>
            <a:schemeClr val="tx1"/>
          </a:solidFill>
          <a:ln w="9525">
            <a:solidFill>
              <a:srgbClr val="FF66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endParaRPr lang="fr-FR" altLang="en-US" sz="180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53" name="Line 17">
            <a:extLst>
              <a:ext uri="{FF2B5EF4-FFF2-40B4-BE49-F238E27FC236}">
                <a16:creationId xmlns:a16="http://schemas.microsoft.com/office/drawing/2014/main" id="{7A16C278-84BB-CE84-87C8-B27438CD700A}"/>
              </a:ext>
            </a:extLst>
          </p:cNvPr>
          <p:cNvSpPr>
            <a:spLocks noChangeShapeType="1"/>
          </p:cNvSpPr>
          <p:nvPr/>
        </p:nvSpPr>
        <p:spPr bwMode="auto">
          <a:xfrm>
            <a:off x="8610600" y="3276600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chemeClr val="bg1"/>
              </a:solidFill>
              <a:latin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55" name="Line 18">
            <a:extLst>
              <a:ext uri="{FF2B5EF4-FFF2-40B4-BE49-F238E27FC236}">
                <a16:creationId xmlns:a16="http://schemas.microsoft.com/office/drawing/2014/main" id="{DDD722B4-3803-404E-19E5-297A3EAC6BA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144000" y="4343400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chemeClr val="bg1"/>
              </a:solidFill>
              <a:latin typeface="Verdana" panose="020B0604030504040204" pitchFamily="34" charset="0"/>
              <a:cs typeface="Arial" panose="020B0604020202020204" pitchFamily="34" charset="0"/>
            </a:endParaRP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1D1D17C3-C036-990C-1868-8E36D4B0B3B1}"/>
              </a:ext>
            </a:extLst>
          </p:cNvPr>
          <p:cNvCxnSpPr>
            <a:cxnSpLocks noChangeShapeType="1"/>
            <a:stCxn id="213010" idx="2"/>
            <a:endCxn id="213027" idx="0"/>
          </p:cNvCxnSpPr>
          <p:nvPr/>
        </p:nvCxnSpPr>
        <p:spPr bwMode="auto">
          <a:xfrm rot="16200000" flipH="1">
            <a:off x="8885239" y="1917701"/>
            <a:ext cx="795337" cy="1465263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44" name="Slide Number Placeholder 3">
            <a:extLst>
              <a:ext uri="{FF2B5EF4-FFF2-40B4-BE49-F238E27FC236}">
                <a16:creationId xmlns:a16="http://schemas.microsoft.com/office/drawing/2014/main" id="{89598AF1-82E9-CC1D-898F-F6CCEB2C222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None/>
            </a:pPr>
            <a:fld id="{22C77B9A-2B84-4633-BF21-BE5180C0F518}" type="slidenum">
              <a:rPr lang="en-US" altLang="en-US" sz="1400">
                <a:solidFill>
                  <a:srgbClr val="006699"/>
                </a:solidFill>
                <a:cs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buNone/>
              </a:pPr>
              <a:t>22</a:t>
            </a:fld>
            <a:endParaRPr lang="en-US" altLang="en-US" sz="1400">
              <a:solidFill>
                <a:srgbClr val="006699"/>
              </a:solidFill>
              <a:cs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2736CF-7D46-9C06-AF65-D6D8AA2BCD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Insert at Tail (passing pointers as arguments)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38B226-75A1-FA61-14F3-40398DD8CD5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fontScale="62500" lnSpcReduction="20000"/>
          </a:bodyPr>
          <a:lstStyle/>
          <a:p>
            <a:pPr>
              <a:buFontTx/>
              <a:buNone/>
              <a:defRPr/>
            </a:pPr>
            <a:r>
              <a:rPr lang="en-US" sz="3000" b="1" dirty="0">
                <a:latin typeface="Courier New" pitchFamily="49" charset="0"/>
              </a:rPr>
              <a:t>void append(</a:t>
            </a:r>
            <a:r>
              <a:rPr lang="fr-FR" sz="3000" b="1" dirty="0" err="1">
                <a:latin typeface="Courier New" pitchFamily="49" charset="0"/>
              </a:rPr>
              <a:t>elementtype</a:t>
            </a:r>
            <a:r>
              <a:rPr lang="fr-FR" sz="3000" b="1" dirty="0">
                <a:latin typeface="Courier New" pitchFamily="49" charset="0"/>
              </a:rPr>
              <a:t> e, </a:t>
            </a:r>
            <a:r>
              <a:rPr lang="fr-FR" sz="3000" b="1" dirty="0" err="1">
                <a:latin typeface="Courier New" pitchFamily="49" charset="0"/>
              </a:rPr>
              <a:t>doublelist</a:t>
            </a:r>
            <a:r>
              <a:rPr lang="fr-FR" sz="3000" b="1" dirty="0">
                <a:latin typeface="Courier New" pitchFamily="49" charset="0"/>
              </a:rPr>
              <a:t> *</a:t>
            </a:r>
            <a:r>
              <a:rPr lang="fr-FR" sz="3000" b="1" dirty="0" err="1">
                <a:latin typeface="Courier New" pitchFamily="49" charset="0"/>
              </a:rPr>
              <a:t>root</a:t>
            </a:r>
            <a:r>
              <a:rPr lang="fr-FR" sz="3000" b="1" dirty="0">
                <a:latin typeface="Courier New" pitchFamily="49" charset="0"/>
              </a:rPr>
              <a:t>, </a:t>
            </a:r>
            <a:r>
              <a:rPr lang="fr-FR" sz="3000" b="1" dirty="0" err="1">
                <a:latin typeface="Courier New" pitchFamily="49" charset="0"/>
              </a:rPr>
              <a:t>doublelist</a:t>
            </a:r>
            <a:r>
              <a:rPr lang="fr-FR" sz="3000" b="1" dirty="0">
                <a:latin typeface="Courier New" pitchFamily="49" charset="0"/>
              </a:rPr>
              <a:t> *</a:t>
            </a:r>
            <a:r>
              <a:rPr lang="fr-FR" sz="3000" b="1" dirty="0" err="1">
                <a:latin typeface="Courier New" pitchFamily="49" charset="0"/>
              </a:rPr>
              <a:t>tail</a:t>
            </a:r>
            <a:r>
              <a:rPr lang="fr-FR" sz="3000" b="1" dirty="0">
                <a:latin typeface="Courier New" pitchFamily="49" charset="0"/>
              </a:rPr>
              <a:t>, </a:t>
            </a:r>
            <a:r>
              <a:rPr lang="fr-FR" sz="3000" b="1" dirty="0" err="1">
                <a:latin typeface="Courier New" pitchFamily="49" charset="0"/>
              </a:rPr>
              <a:t>doublelist</a:t>
            </a:r>
            <a:r>
              <a:rPr lang="fr-FR" sz="3000" b="1" dirty="0">
                <a:latin typeface="Courier New" pitchFamily="49" charset="0"/>
              </a:rPr>
              <a:t> *</a:t>
            </a:r>
            <a:r>
              <a:rPr lang="fr-FR" sz="3000" b="1" dirty="0" err="1">
                <a:latin typeface="Courier New" pitchFamily="49" charset="0"/>
              </a:rPr>
              <a:t>cur</a:t>
            </a:r>
            <a:r>
              <a:rPr lang="en-US" sz="3000" b="1" dirty="0">
                <a:latin typeface="Courier New" pitchFamily="49" charset="0"/>
              </a:rPr>
              <a:t>){</a:t>
            </a:r>
          </a:p>
          <a:p>
            <a:pPr>
              <a:buFontTx/>
              <a:buNone/>
              <a:defRPr/>
            </a:pPr>
            <a:r>
              <a:rPr lang="en-US" sz="3000" b="1" dirty="0">
                <a:latin typeface="Courier New" pitchFamily="49" charset="0"/>
              </a:rPr>
              <a:t>	node* new = </a:t>
            </a:r>
            <a:r>
              <a:rPr lang="en-US" sz="3000" b="1" dirty="0" err="1">
                <a:latin typeface="Courier New" pitchFamily="49" charset="0"/>
              </a:rPr>
              <a:t>makeNewNode</a:t>
            </a:r>
            <a:r>
              <a:rPr lang="en-US" sz="3000" b="1" dirty="0">
                <a:latin typeface="Courier New" pitchFamily="49" charset="0"/>
              </a:rPr>
              <a:t>(e);</a:t>
            </a:r>
          </a:p>
          <a:p>
            <a:pPr>
              <a:buFontTx/>
              <a:buNone/>
              <a:defRPr/>
            </a:pPr>
            <a:r>
              <a:rPr lang="en-US" sz="3000" b="1" dirty="0">
                <a:latin typeface="Courier New" pitchFamily="49" charset="0"/>
              </a:rPr>
              <a:t>	if (*tail==NULL){</a:t>
            </a:r>
          </a:p>
          <a:p>
            <a:pPr>
              <a:buFontTx/>
              <a:buNone/>
              <a:defRPr/>
            </a:pPr>
            <a:r>
              <a:rPr lang="en-US" sz="3000" b="1" dirty="0">
                <a:latin typeface="Courier New" pitchFamily="49" charset="0"/>
              </a:rPr>
              <a:t>		*root= new;</a:t>
            </a:r>
          </a:p>
          <a:p>
            <a:pPr>
              <a:buFontTx/>
              <a:buNone/>
              <a:defRPr/>
            </a:pPr>
            <a:r>
              <a:rPr lang="en-US" sz="3000" b="1" dirty="0">
                <a:latin typeface="Courier New" pitchFamily="49" charset="0"/>
              </a:rPr>
              <a:t>		*tail= new;</a:t>
            </a:r>
          </a:p>
          <a:p>
            <a:pPr>
              <a:buFontTx/>
              <a:buNone/>
              <a:defRPr/>
            </a:pPr>
            <a:r>
              <a:rPr lang="en-US" sz="3000" b="1" dirty="0">
                <a:latin typeface="Courier New" pitchFamily="49" charset="0"/>
              </a:rPr>
              <a:t>		*cur = new;</a:t>
            </a:r>
          </a:p>
          <a:p>
            <a:pPr>
              <a:buFontTx/>
              <a:buNone/>
              <a:defRPr/>
            </a:pPr>
            <a:r>
              <a:rPr lang="en-US" sz="3000" b="1" dirty="0">
                <a:latin typeface="Courier New" pitchFamily="49" charset="0"/>
              </a:rPr>
              <a:t>		return;</a:t>
            </a:r>
          </a:p>
          <a:p>
            <a:pPr>
              <a:buFontTx/>
              <a:buNone/>
              <a:defRPr/>
            </a:pPr>
            <a:r>
              <a:rPr lang="en-US" sz="3000" b="1" dirty="0">
                <a:latin typeface="Courier New" pitchFamily="49" charset="0"/>
              </a:rPr>
              <a:t>	}</a:t>
            </a:r>
          </a:p>
          <a:p>
            <a:pPr>
              <a:buFontTx/>
              <a:buNone/>
              <a:defRPr/>
            </a:pPr>
            <a:r>
              <a:rPr lang="en-US" sz="3000" b="1" dirty="0">
                <a:latin typeface="Courier New" pitchFamily="49" charset="0"/>
              </a:rPr>
              <a:t>	(*tail)-&gt;next = new;</a:t>
            </a:r>
          </a:p>
          <a:p>
            <a:pPr>
              <a:buFontTx/>
              <a:buNone/>
              <a:defRPr/>
            </a:pPr>
            <a:r>
              <a:rPr lang="en-US" sz="3000" b="1" dirty="0">
                <a:latin typeface="Courier New" pitchFamily="49" charset="0"/>
              </a:rPr>
              <a:t>	new-&gt;</a:t>
            </a:r>
            <a:r>
              <a:rPr lang="en-US" sz="3000" b="1" dirty="0" err="1">
                <a:latin typeface="Courier New" pitchFamily="49" charset="0"/>
              </a:rPr>
              <a:t>prev</a:t>
            </a:r>
            <a:r>
              <a:rPr lang="en-US" sz="3000" b="1" dirty="0">
                <a:latin typeface="Courier New" pitchFamily="49" charset="0"/>
              </a:rPr>
              <a:t> = *tail;</a:t>
            </a:r>
          </a:p>
          <a:p>
            <a:pPr>
              <a:buFontTx/>
              <a:buNone/>
              <a:defRPr/>
            </a:pPr>
            <a:r>
              <a:rPr lang="en-US" sz="3000" b="1" dirty="0">
                <a:latin typeface="Courier New" pitchFamily="49" charset="0"/>
              </a:rPr>
              <a:t>	*tail = new;</a:t>
            </a:r>
          </a:p>
          <a:p>
            <a:pPr>
              <a:buFontTx/>
              <a:buNone/>
              <a:defRPr/>
            </a:pPr>
            <a:r>
              <a:rPr lang="en-US" sz="3000" b="1" dirty="0">
                <a:latin typeface="Courier New" pitchFamily="49" charset="0"/>
              </a:rPr>
              <a:t>	*cur = tail;</a:t>
            </a:r>
          </a:p>
          <a:p>
            <a:pPr>
              <a:buFontTx/>
              <a:buNone/>
              <a:defRPr/>
            </a:pPr>
            <a:r>
              <a:rPr lang="en-US" sz="3000" b="1" dirty="0">
                <a:latin typeface="Courier New" pitchFamily="49" charset="0"/>
              </a:rPr>
              <a:t>}</a:t>
            </a:r>
          </a:p>
          <a:p>
            <a:pPr>
              <a:buFontTx/>
              <a:buNone/>
              <a:defRPr/>
            </a:pPr>
            <a:r>
              <a:rPr lang="en-US" dirty="0"/>
              <a:t>call in main(): append(e, &amp;root, &amp;tail, &amp;cur);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68" name="Slide Number Placeholder 3">
            <a:extLst>
              <a:ext uri="{FF2B5EF4-FFF2-40B4-BE49-F238E27FC236}">
                <a16:creationId xmlns:a16="http://schemas.microsoft.com/office/drawing/2014/main" id="{6FB85518-2591-B266-3C59-F9B1034AB04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None/>
            </a:pPr>
            <a:fld id="{25A43C5B-23A4-485C-BBE7-1D47D0C6FB1A}" type="slidenum">
              <a:rPr lang="en-US" altLang="en-US" sz="1400">
                <a:solidFill>
                  <a:srgbClr val="006699"/>
                </a:solidFill>
                <a:cs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buNone/>
              </a:pPr>
              <a:t>23</a:t>
            </a:fld>
            <a:endParaRPr lang="en-US" altLang="en-US" sz="1400">
              <a:solidFill>
                <a:srgbClr val="006699"/>
              </a:solidFill>
              <a:cs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7B0587-3973-101E-E81C-8C9DB42B01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fr-FR" dirty="0"/>
              <a:t>insertion </a:t>
            </a:r>
            <a:r>
              <a:rPr lang="en-US" dirty="0"/>
              <a:t>after the current position </a:t>
            </a:r>
            <a:r>
              <a:rPr lang="fr-FR" dirty="0"/>
              <a:t>(global)</a:t>
            </a:r>
          </a:p>
        </p:txBody>
      </p:sp>
      <p:sp>
        <p:nvSpPr>
          <p:cNvPr id="118787" name="Content Placeholder 2">
            <a:extLst>
              <a:ext uri="{FF2B5EF4-FFF2-40B4-BE49-F238E27FC236}">
                <a16:creationId xmlns:a16="http://schemas.microsoft.com/office/drawing/2014/main" id="{FC049884-DFA2-EB92-FB5E-4B8376F6B60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fontScale="85000" lnSpcReduction="20000"/>
          </a:bodyPr>
          <a:lstStyle/>
          <a:p>
            <a:pPr eaLnBrk="1" hangingPunct="1">
              <a:buFontTx/>
              <a:buNone/>
              <a:defRPr/>
            </a:pPr>
            <a:r>
              <a:rPr lang="fr-FR" sz="2000" b="1">
                <a:latin typeface="Courier New" pitchFamily="49" charset="0"/>
              </a:rPr>
              <a:t>void insertAfterCurrent(elementtype ele){</a:t>
            </a:r>
          </a:p>
          <a:p>
            <a:pPr eaLnBrk="1" hangingPunct="1">
              <a:buFontTx/>
              <a:buNone/>
              <a:defRPr/>
            </a:pPr>
            <a:r>
              <a:rPr lang="fr-FR" sz="2000" b="1">
                <a:latin typeface="Courier New" pitchFamily="49" charset="0"/>
              </a:rPr>
              <a:t>  node *new = makeNewNode(ele);</a:t>
            </a:r>
          </a:p>
          <a:p>
            <a:pPr eaLnBrk="1" hangingPunct="1">
              <a:buFontTx/>
              <a:buNone/>
              <a:defRPr/>
            </a:pPr>
            <a:r>
              <a:rPr lang="fr-FR" sz="2000" b="1">
                <a:latin typeface="Courier New" pitchFamily="49" charset="0"/>
              </a:rPr>
              <a:t>  if(root == NULL){</a:t>
            </a:r>
          </a:p>
          <a:p>
            <a:pPr eaLnBrk="1" hangingPunct="1">
              <a:buFontTx/>
              <a:buNone/>
              <a:defRPr/>
            </a:pPr>
            <a:r>
              <a:rPr lang="fr-FR" sz="2000" b="1">
                <a:latin typeface="Courier New" pitchFamily="49" charset="0"/>
              </a:rPr>
              <a:t>      root = new; tail = new; cur = new;</a:t>
            </a:r>
          </a:p>
          <a:p>
            <a:pPr eaLnBrk="1" hangingPunct="1">
              <a:buFontTx/>
              <a:buNone/>
              <a:defRPr/>
            </a:pPr>
            <a:r>
              <a:rPr lang="fr-FR" sz="2000" b="1">
                <a:latin typeface="Courier New" pitchFamily="49" charset="0"/>
              </a:rPr>
              <a:t>  } else if (cur == NULL) { </a:t>
            </a:r>
          </a:p>
          <a:p>
            <a:pPr eaLnBrk="1" hangingPunct="1">
              <a:buFontTx/>
              <a:buNone/>
              <a:defRPr/>
            </a:pPr>
            <a:r>
              <a:rPr lang="fr-FR" sz="2000" b="1">
                <a:latin typeface="Courier New" pitchFamily="49" charset="0"/>
              </a:rPr>
              <a:t>  	printf("Current pointer is NULL.\n"); return;</a:t>
            </a:r>
          </a:p>
          <a:p>
            <a:pPr eaLnBrk="1" hangingPunct="1">
              <a:buFontTx/>
              <a:buNone/>
              <a:defRPr/>
            </a:pPr>
            <a:r>
              <a:rPr lang="fr-FR" sz="2000" b="1">
                <a:latin typeface="Courier New" pitchFamily="49" charset="0"/>
              </a:rPr>
              <a:t>  } else {</a:t>
            </a:r>
          </a:p>
          <a:p>
            <a:pPr eaLnBrk="1" hangingPunct="1">
              <a:buFontTx/>
              <a:buNone/>
              <a:defRPr/>
            </a:pPr>
            <a:r>
              <a:rPr lang="fr-FR" sz="2000" b="1">
                <a:latin typeface="Courier New" pitchFamily="49" charset="0"/>
              </a:rPr>
              <a:t>    new-&gt;next = cur-&gt;next;</a:t>
            </a:r>
          </a:p>
          <a:p>
            <a:pPr eaLnBrk="1" hangingPunct="1">
              <a:buFontTx/>
              <a:buNone/>
              <a:defRPr/>
            </a:pPr>
            <a:r>
              <a:rPr lang="fr-FR" sz="2000" b="1">
                <a:latin typeface="Courier New" pitchFamily="49" charset="0"/>
              </a:rPr>
              <a:t>	  if (cur-&gt;next!=NULL) cur-&gt;next-&gt;prev = new; </a:t>
            </a:r>
          </a:p>
          <a:p>
            <a:pPr eaLnBrk="1" hangingPunct="1">
              <a:buFontTx/>
              <a:buNone/>
              <a:defRPr/>
            </a:pPr>
            <a:r>
              <a:rPr lang="fr-FR" sz="2000" b="1">
                <a:latin typeface="Courier New" pitchFamily="49" charset="0"/>
              </a:rPr>
              <a:t>	  else tail = new; </a:t>
            </a:r>
          </a:p>
          <a:p>
            <a:pPr eaLnBrk="1" hangingPunct="1">
              <a:buFontTx/>
              <a:buNone/>
              <a:defRPr/>
            </a:pPr>
            <a:r>
              <a:rPr lang="fr-FR" sz="2000" b="1">
                <a:latin typeface="Courier New" pitchFamily="49" charset="0"/>
              </a:rPr>
              <a:t>    cur-&gt;next = new;</a:t>
            </a:r>
          </a:p>
          <a:p>
            <a:pPr eaLnBrk="1" hangingPunct="1">
              <a:buFontTx/>
              <a:buNone/>
              <a:defRPr/>
            </a:pPr>
            <a:r>
              <a:rPr lang="fr-FR" sz="2000" b="1">
                <a:latin typeface="Courier New" pitchFamily="49" charset="0"/>
              </a:rPr>
              <a:t>    new-&gt;prev = cur; </a:t>
            </a:r>
          </a:p>
          <a:p>
            <a:pPr eaLnBrk="1" hangingPunct="1">
              <a:buFontTx/>
              <a:buNone/>
              <a:defRPr/>
            </a:pPr>
            <a:r>
              <a:rPr lang="fr-FR" sz="2000" b="1">
                <a:latin typeface="Courier New" pitchFamily="49" charset="0"/>
              </a:rPr>
              <a:t>	  cur = new;</a:t>
            </a:r>
          </a:p>
          <a:p>
            <a:pPr eaLnBrk="1" hangingPunct="1">
              <a:buFontTx/>
              <a:buNone/>
              <a:defRPr/>
            </a:pPr>
            <a:r>
              <a:rPr lang="fr-FR" sz="2000" b="1">
                <a:latin typeface="Courier New" pitchFamily="49" charset="0"/>
              </a:rPr>
              <a:t>  }</a:t>
            </a:r>
          </a:p>
          <a:p>
            <a:pPr eaLnBrk="1" hangingPunct="1">
              <a:buFontTx/>
              <a:buNone/>
              <a:defRPr/>
            </a:pPr>
            <a:r>
              <a:rPr lang="fr-FR" sz="2000" b="1">
                <a:latin typeface="Courier New" pitchFamily="49" charset="0"/>
              </a:rPr>
              <a:t>}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92" name="Slide Number Placeholder 3">
            <a:extLst>
              <a:ext uri="{FF2B5EF4-FFF2-40B4-BE49-F238E27FC236}">
                <a16:creationId xmlns:a16="http://schemas.microsoft.com/office/drawing/2014/main" id="{1CFCB4D2-995F-9F2F-6216-F6F47763271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None/>
            </a:pPr>
            <a:fld id="{D364F333-0E7A-40C4-9473-A2EACB988DDB}" type="slidenum">
              <a:rPr lang="en-US" altLang="en-US" sz="1400">
                <a:solidFill>
                  <a:srgbClr val="006699"/>
                </a:solidFill>
                <a:cs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buNone/>
              </a:pPr>
              <a:t>24</a:t>
            </a:fld>
            <a:endParaRPr lang="en-US" altLang="en-US" sz="1400">
              <a:solidFill>
                <a:srgbClr val="006699"/>
              </a:solidFill>
              <a:cs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B1975C-69C4-916E-814F-61C7CAC66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fr-FR" dirty="0"/>
              <a:t>insertion </a:t>
            </a:r>
            <a:r>
              <a:rPr lang="en-US" dirty="0"/>
              <a:t>just after the current position (passing pointers as arguments)</a:t>
            </a:r>
            <a:endParaRPr lang="fr-FR" dirty="0"/>
          </a:p>
        </p:txBody>
      </p:sp>
      <p:sp>
        <p:nvSpPr>
          <p:cNvPr id="217091" name="Content Placeholder 2">
            <a:extLst>
              <a:ext uri="{FF2B5EF4-FFF2-40B4-BE49-F238E27FC236}">
                <a16:creationId xmlns:a16="http://schemas.microsoft.com/office/drawing/2014/main" id="{E41E6305-F9A5-AC36-408E-B51DD4E455E2}"/>
              </a:ext>
            </a:extLst>
          </p:cNvPr>
          <p:cNvSpPr>
            <a:spLocks noGrp="1" noChangeArrowheads="1"/>
          </p:cNvSpPr>
          <p:nvPr>
            <p:ph sz="quarter" idx="13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r>
              <a:rPr lang="fr-FR" altLang="en-US" sz="2100" b="1" dirty="0" err="1">
                <a:latin typeface="Courier New" panose="02070309020205020404" pitchFamily="49" charset="0"/>
              </a:rPr>
              <a:t>void</a:t>
            </a:r>
            <a:r>
              <a:rPr lang="fr-FR" altLang="en-US" sz="2100" b="1" dirty="0">
                <a:latin typeface="Courier New" panose="02070309020205020404" pitchFamily="49" charset="0"/>
              </a:rPr>
              <a:t> </a:t>
            </a:r>
            <a:r>
              <a:rPr lang="fr-FR" altLang="en-US" sz="2100" b="1" dirty="0" err="1">
                <a:latin typeface="Courier New" panose="02070309020205020404" pitchFamily="49" charset="0"/>
              </a:rPr>
              <a:t>insertAfterCurrent</a:t>
            </a:r>
            <a:r>
              <a:rPr lang="fr-FR" altLang="en-US" sz="2100" b="1" dirty="0">
                <a:latin typeface="Courier New" panose="02070309020205020404" pitchFamily="49" charset="0"/>
              </a:rPr>
              <a:t>(</a:t>
            </a:r>
            <a:r>
              <a:rPr lang="fr-FR" altLang="en-US" sz="2100" b="1" dirty="0" err="1">
                <a:latin typeface="Courier New" panose="02070309020205020404" pitchFamily="49" charset="0"/>
              </a:rPr>
              <a:t>elementtype</a:t>
            </a:r>
            <a:r>
              <a:rPr lang="fr-FR" altLang="en-US" sz="2100" b="1" dirty="0">
                <a:latin typeface="Courier New" panose="02070309020205020404" pitchFamily="49" charset="0"/>
              </a:rPr>
              <a:t> e, </a:t>
            </a:r>
            <a:r>
              <a:rPr lang="fr-FR" altLang="en-US" sz="2100" b="1" dirty="0" err="1">
                <a:latin typeface="Courier New" panose="02070309020205020404" pitchFamily="49" charset="0"/>
              </a:rPr>
              <a:t>doublelist</a:t>
            </a:r>
            <a:r>
              <a:rPr lang="fr-FR" altLang="en-US" sz="2100" b="1" dirty="0">
                <a:latin typeface="Courier New" panose="02070309020205020404" pitchFamily="49" charset="0"/>
              </a:rPr>
              <a:t> *root, </a:t>
            </a:r>
            <a:r>
              <a:rPr lang="fr-FR" altLang="en-US" sz="2100" b="1" dirty="0" err="1">
                <a:latin typeface="Courier New" panose="02070309020205020404" pitchFamily="49" charset="0"/>
              </a:rPr>
              <a:t>doublelist</a:t>
            </a:r>
            <a:r>
              <a:rPr lang="fr-FR" altLang="en-US" sz="2100" b="1" dirty="0">
                <a:latin typeface="Courier New" panose="02070309020205020404" pitchFamily="49" charset="0"/>
              </a:rPr>
              <a:t> *</a:t>
            </a:r>
            <a:r>
              <a:rPr lang="fr-FR" altLang="en-US" sz="2100" b="1" dirty="0" err="1">
                <a:latin typeface="Courier New" panose="02070309020205020404" pitchFamily="49" charset="0"/>
              </a:rPr>
              <a:t>tail</a:t>
            </a:r>
            <a:r>
              <a:rPr lang="fr-FR" altLang="en-US" sz="2100" b="1" dirty="0">
                <a:latin typeface="Courier New" panose="02070309020205020404" pitchFamily="49" charset="0"/>
              </a:rPr>
              <a:t>, </a:t>
            </a:r>
            <a:r>
              <a:rPr lang="fr-FR" altLang="en-US" sz="2100" b="1" dirty="0" err="1">
                <a:latin typeface="Courier New" panose="02070309020205020404" pitchFamily="49" charset="0"/>
              </a:rPr>
              <a:t>doublelist</a:t>
            </a:r>
            <a:r>
              <a:rPr lang="fr-FR" altLang="en-US" sz="2100" b="1" dirty="0">
                <a:latin typeface="Courier New" panose="02070309020205020404" pitchFamily="49" charset="0"/>
              </a:rPr>
              <a:t> *</a:t>
            </a:r>
            <a:r>
              <a:rPr lang="fr-FR" altLang="en-US" sz="2100" b="1" dirty="0" err="1">
                <a:latin typeface="Courier New" panose="02070309020205020404" pitchFamily="49" charset="0"/>
              </a:rPr>
              <a:t>cur</a:t>
            </a:r>
            <a:r>
              <a:rPr lang="fr-FR" altLang="en-US" sz="2100" b="1" dirty="0">
                <a:latin typeface="Courier New" panose="02070309020205020404" pitchFamily="49" charset="0"/>
              </a:rPr>
              <a:t>) {</a:t>
            </a:r>
          </a:p>
          <a:p>
            <a:pPr eaLnBrk="1" hangingPunct="1">
              <a:buFontTx/>
              <a:buNone/>
            </a:pPr>
            <a:r>
              <a:rPr lang="fr-FR" altLang="en-US" sz="2100" b="1" dirty="0">
                <a:latin typeface="Courier New" panose="02070309020205020404" pitchFamily="49" charset="0"/>
              </a:rPr>
              <a:t>	 </a:t>
            </a:r>
            <a:r>
              <a:rPr lang="fr-FR" altLang="en-US" sz="2100" b="1" dirty="0" err="1">
                <a:latin typeface="Courier New" panose="02070309020205020404" pitchFamily="49" charset="0"/>
              </a:rPr>
              <a:t>node</a:t>
            </a:r>
            <a:r>
              <a:rPr lang="fr-FR" altLang="en-US" sz="2100" b="1" dirty="0">
                <a:latin typeface="Courier New" panose="02070309020205020404" pitchFamily="49" charset="0"/>
              </a:rPr>
              <a:t>* new = </a:t>
            </a:r>
            <a:r>
              <a:rPr lang="fr-FR" altLang="en-US" sz="2100" b="1" dirty="0" err="1">
                <a:latin typeface="Courier New" panose="02070309020205020404" pitchFamily="49" charset="0"/>
              </a:rPr>
              <a:t>makeNewNode</a:t>
            </a:r>
            <a:r>
              <a:rPr lang="fr-FR" altLang="en-US" sz="2100" b="1" dirty="0">
                <a:latin typeface="Courier New" panose="02070309020205020404" pitchFamily="49" charset="0"/>
              </a:rPr>
              <a:t>(e);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fr-FR" altLang="en-US" sz="2100" b="1" dirty="0">
                <a:latin typeface="Courier New" panose="02070309020205020404" pitchFamily="49" charset="0"/>
              </a:rPr>
              <a:t>    if ( *root == NULL ) {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fr-FR" altLang="en-US" sz="2100" b="1" dirty="0">
                <a:latin typeface="Courier New" panose="02070309020205020404" pitchFamily="49" charset="0"/>
              </a:rPr>
              <a:t>		*root = new; *</a:t>
            </a:r>
            <a:r>
              <a:rPr lang="fr-FR" altLang="en-US" sz="2100" b="1" dirty="0" err="1">
                <a:latin typeface="Courier New" panose="02070309020205020404" pitchFamily="49" charset="0"/>
              </a:rPr>
              <a:t>tail</a:t>
            </a:r>
            <a:r>
              <a:rPr lang="fr-FR" altLang="en-US" sz="2100" b="1" dirty="0">
                <a:latin typeface="Courier New" panose="02070309020205020404" pitchFamily="49" charset="0"/>
              </a:rPr>
              <a:t>=new; *</a:t>
            </a:r>
            <a:r>
              <a:rPr lang="fr-FR" altLang="en-US" sz="2100" b="1" dirty="0" err="1">
                <a:latin typeface="Courier New" panose="02070309020205020404" pitchFamily="49" charset="0"/>
              </a:rPr>
              <a:t>cur</a:t>
            </a:r>
            <a:r>
              <a:rPr lang="fr-FR" altLang="en-US" sz="2100" b="1" dirty="0">
                <a:latin typeface="Courier New" panose="02070309020205020404" pitchFamily="49" charset="0"/>
              </a:rPr>
              <a:t> = *root;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fr-FR" altLang="en-US" sz="2100" b="1" dirty="0">
                <a:latin typeface="Courier New" panose="02070309020205020404" pitchFamily="49" charset="0"/>
              </a:rPr>
              <a:t>	} </a:t>
            </a:r>
            <a:r>
              <a:rPr lang="fr-FR" altLang="en-US" sz="2100" b="1" dirty="0" err="1">
                <a:latin typeface="Courier New" panose="02070309020205020404" pitchFamily="49" charset="0"/>
              </a:rPr>
              <a:t>else</a:t>
            </a:r>
            <a:r>
              <a:rPr lang="fr-FR" altLang="en-US" sz="2100" b="1" dirty="0">
                <a:latin typeface="Courier New" panose="02070309020205020404" pitchFamily="49" charset="0"/>
              </a:rPr>
              <a:t> {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fr-FR" altLang="en-US" sz="2100" b="1" dirty="0">
                <a:latin typeface="Courier New" panose="02070309020205020404" pitchFamily="49" charset="0"/>
              </a:rPr>
              <a:t>   	new-&gt;</a:t>
            </a:r>
            <a:r>
              <a:rPr lang="fr-FR" altLang="en-US" sz="2100" b="1" dirty="0" err="1">
                <a:latin typeface="Courier New" panose="02070309020205020404" pitchFamily="49" charset="0"/>
              </a:rPr>
              <a:t>next</a:t>
            </a:r>
            <a:r>
              <a:rPr lang="fr-FR" altLang="en-US" sz="2100" b="1" dirty="0">
                <a:latin typeface="Courier New" panose="02070309020205020404" pitchFamily="49" charset="0"/>
              </a:rPr>
              <a:t>=(*</a:t>
            </a:r>
            <a:r>
              <a:rPr lang="fr-FR" altLang="en-US" sz="2100" b="1" dirty="0" err="1">
                <a:latin typeface="Courier New" panose="02070309020205020404" pitchFamily="49" charset="0"/>
              </a:rPr>
              <a:t>cur</a:t>
            </a:r>
            <a:r>
              <a:rPr lang="fr-FR" altLang="en-US" sz="2100" b="1" dirty="0">
                <a:latin typeface="Courier New" panose="02070309020205020404" pitchFamily="49" charset="0"/>
              </a:rPr>
              <a:t>)-&gt;</a:t>
            </a:r>
            <a:r>
              <a:rPr lang="fr-FR" altLang="en-US" sz="2100" b="1" dirty="0" err="1">
                <a:latin typeface="Courier New" panose="02070309020205020404" pitchFamily="49" charset="0"/>
              </a:rPr>
              <a:t>next</a:t>
            </a:r>
            <a:r>
              <a:rPr lang="fr-FR" altLang="en-US" sz="2100" b="1" dirty="0">
                <a:latin typeface="Courier New" panose="02070309020205020404" pitchFamily="49" charset="0"/>
              </a:rPr>
              <a:t>;</a:t>
            </a:r>
          </a:p>
          <a:p>
            <a:pPr lvl="1" eaLnBrk="1" hangingPunct="1">
              <a:lnSpc>
                <a:spcPct val="80000"/>
              </a:lnSpc>
              <a:buFontTx/>
              <a:buNone/>
            </a:pPr>
            <a:r>
              <a:rPr lang="fr-FR" altLang="en-US" sz="2100" b="1" dirty="0">
                <a:latin typeface="Courier New" panose="02070309020205020404" pitchFamily="49" charset="0"/>
              </a:rPr>
              <a:t>	 if ((*</a:t>
            </a:r>
            <a:r>
              <a:rPr lang="fr-FR" altLang="en-US" sz="2100" b="1" dirty="0" err="1">
                <a:latin typeface="Courier New" panose="02070309020205020404" pitchFamily="49" charset="0"/>
              </a:rPr>
              <a:t>cur</a:t>
            </a:r>
            <a:r>
              <a:rPr lang="fr-FR" altLang="en-US" sz="2100" b="1" dirty="0">
                <a:latin typeface="Courier New" panose="02070309020205020404" pitchFamily="49" charset="0"/>
              </a:rPr>
              <a:t>)-&gt;</a:t>
            </a:r>
            <a:r>
              <a:rPr lang="fr-FR" altLang="en-US" sz="2100" b="1" dirty="0" err="1">
                <a:latin typeface="Courier New" panose="02070309020205020404" pitchFamily="49" charset="0"/>
              </a:rPr>
              <a:t>next</a:t>
            </a:r>
            <a:r>
              <a:rPr lang="fr-FR" altLang="en-US" sz="2100" b="1" dirty="0">
                <a:latin typeface="Courier New" panose="02070309020205020404" pitchFamily="49" charset="0"/>
              </a:rPr>
              <a:t>!=NULL)(*</a:t>
            </a:r>
            <a:r>
              <a:rPr lang="fr-FR" altLang="en-US" sz="2100" b="1" dirty="0" err="1">
                <a:latin typeface="Courier New" panose="02070309020205020404" pitchFamily="49" charset="0"/>
              </a:rPr>
              <a:t>cur</a:t>
            </a:r>
            <a:r>
              <a:rPr lang="fr-FR" altLang="en-US" sz="2100" b="1" dirty="0">
                <a:latin typeface="Courier New" panose="02070309020205020404" pitchFamily="49" charset="0"/>
              </a:rPr>
              <a:t>)-&gt;</a:t>
            </a:r>
            <a:r>
              <a:rPr lang="fr-FR" altLang="en-US" sz="2100" b="1" dirty="0" err="1">
                <a:latin typeface="Courier New" panose="02070309020205020404" pitchFamily="49" charset="0"/>
              </a:rPr>
              <a:t>next</a:t>
            </a:r>
            <a:r>
              <a:rPr lang="fr-FR" altLang="en-US" sz="2100" b="1" dirty="0">
                <a:latin typeface="Courier New" panose="02070309020205020404" pitchFamily="49" charset="0"/>
              </a:rPr>
              <a:t>-&gt;</a:t>
            </a:r>
            <a:r>
              <a:rPr lang="fr-FR" altLang="en-US" sz="2100" b="1" dirty="0" err="1">
                <a:latin typeface="Courier New" panose="02070309020205020404" pitchFamily="49" charset="0"/>
              </a:rPr>
              <a:t>prev</a:t>
            </a:r>
            <a:r>
              <a:rPr lang="fr-FR" altLang="en-US" sz="2100" b="1" dirty="0">
                <a:latin typeface="Courier New" panose="02070309020205020404" pitchFamily="49" charset="0"/>
              </a:rPr>
              <a:t>=new;</a:t>
            </a:r>
          </a:p>
          <a:p>
            <a:pPr lvl="1" eaLnBrk="1" hangingPunct="1">
              <a:lnSpc>
                <a:spcPct val="80000"/>
              </a:lnSpc>
              <a:buFontTx/>
              <a:buNone/>
            </a:pPr>
            <a:r>
              <a:rPr lang="fr-FR" altLang="en-US" sz="2100" b="1" dirty="0">
                <a:latin typeface="Courier New" panose="02070309020205020404" pitchFamily="49" charset="0"/>
              </a:rPr>
              <a:t>		</a:t>
            </a:r>
            <a:r>
              <a:rPr lang="fr-FR" altLang="en-US" sz="2100" b="1" dirty="0" err="1">
                <a:latin typeface="Courier New" panose="02070309020205020404" pitchFamily="49" charset="0"/>
              </a:rPr>
              <a:t>else</a:t>
            </a:r>
            <a:r>
              <a:rPr lang="fr-FR" altLang="en-US" sz="2100" b="1" dirty="0">
                <a:latin typeface="Courier New" panose="02070309020205020404" pitchFamily="49" charset="0"/>
              </a:rPr>
              <a:t> *</a:t>
            </a:r>
            <a:r>
              <a:rPr lang="fr-FR" altLang="en-US" sz="2100" b="1" dirty="0" err="1">
                <a:latin typeface="Courier New" panose="02070309020205020404" pitchFamily="49" charset="0"/>
              </a:rPr>
              <a:t>tail</a:t>
            </a:r>
            <a:r>
              <a:rPr lang="fr-FR" altLang="en-US" sz="2100" b="1" dirty="0">
                <a:latin typeface="Courier New" panose="02070309020205020404" pitchFamily="49" charset="0"/>
              </a:rPr>
              <a:t>=new; </a:t>
            </a:r>
          </a:p>
          <a:p>
            <a:pPr lvl="1" eaLnBrk="1" hangingPunct="1">
              <a:lnSpc>
                <a:spcPct val="80000"/>
              </a:lnSpc>
              <a:buFontTx/>
              <a:buNone/>
            </a:pPr>
            <a:r>
              <a:rPr lang="fr-FR" altLang="en-US" sz="2100" b="1" dirty="0">
                <a:latin typeface="Courier New" panose="02070309020205020404" pitchFamily="49" charset="0"/>
              </a:rPr>
              <a:t>	 (*</a:t>
            </a:r>
            <a:r>
              <a:rPr lang="fr-FR" altLang="en-US" sz="2100" b="1" dirty="0" err="1">
                <a:latin typeface="Courier New" panose="02070309020205020404" pitchFamily="49" charset="0"/>
              </a:rPr>
              <a:t>cur</a:t>
            </a:r>
            <a:r>
              <a:rPr lang="fr-FR" altLang="en-US" sz="2100" b="1" dirty="0">
                <a:latin typeface="Courier New" panose="02070309020205020404" pitchFamily="49" charset="0"/>
              </a:rPr>
              <a:t>)-&gt;</a:t>
            </a:r>
            <a:r>
              <a:rPr lang="fr-FR" altLang="en-US" sz="2100" b="1" dirty="0" err="1">
                <a:latin typeface="Courier New" panose="02070309020205020404" pitchFamily="49" charset="0"/>
              </a:rPr>
              <a:t>next</a:t>
            </a:r>
            <a:r>
              <a:rPr lang="fr-FR" altLang="en-US" sz="2100" b="1" dirty="0">
                <a:latin typeface="Courier New" panose="02070309020205020404" pitchFamily="49" charset="0"/>
              </a:rPr>
              <a:t> = new;</a:t>
            </a:r>
          </a:p>
          <a:p>
            <a:pPr lvl="1" eaLnBrk="1" hangingPunct="1">
              <a:lnSpc>
                <a:spcPct val="80000"/>
              </a:lnSpc>
              <a:buFontTx/>
              <a:buNone/>
            </a:pPr>
            <a:r>
              <a:rPr lang="fr-FR" altLang="en-US" sz="2100" b="1" dirty="0">
                <a:latin typeface="Courier New" panose="02070309020205020404" pitchFamily="49" charset="0"/>
              </a:rPr>
              <a:t>   new-&gt;</a:t>
            </a:r>
            <a:r>
              <a:rPr lang="fr-FR" altLang="en-US" sz="2100" b="1" dirty="0" err="1">
                <a:latin typeface="Courier New" panose="02070309020205020404" pitchFamily="49" charset="0"/>
              </a:rPr>
              <a:t>prev</a:t>
            </a:r>
            <a:r>
              <a:rPr lang="fr-FR" altLang="en-US" sz="2100" b="1" dirty="0">
                <a:latin typeface="Courier New" panose="02070309020205020404" pitchFamily="49" charset="0"/>
              </a:rPr>
              <a:t>=*</a:t>
            </a:r>
            <a:r>
              <a:rPr lang="fr-FR" altLang="en-US" sz="2100" b="1" dirty="0" err="1">
                <a:latin typeface="Courier New" panose="02070309020205020404" pitchFamily="49" charset="0"/>
              </a:rPr>
              <a:t>cur</a:t>
            </a:r>
            <a:r>
              <a:rPr lang="fr-FR" altLang="en-US" sz="2100" b="1" dirty="0">
                <a:latin typeface="Courier New" panose="02070309020205020404" pitchFamily="49" charset="0"/>
              </a:rPr>
              <a:t>;</a:t>
            </a:r>
          </a:p>
          <a:p>
            <a:pPr lvl="1" eaLnBrk="1" hangingPunct="1">
              <a:lnSpc>
                <a:spcPct val="80000"/>
              </a:lnSpc>
              <a:buFontTx/>
              <a:buNone/>
            </a:pPr>
            <a:r>
              <a:rPr lang="fr-FR" altLang="en-US" sz="2100" b="1" dirty="0">
                <a:latin typeface="Courier New" panose="02070309020205020404" pitchFamily="49" charset="0"/>
              </a:rPr>
              <a:t> 		*</a:t>
            </a:r>
            <a:r>
              <a:rPr lang="fr-FR" altLang="en-US" sz="2100" b="1" dirty="0" err="1">
                <a:latin typeface="Courier New" panose="02070309020205020404" pitchFamily="49" charset="0"/>
              </a:rPr>
              <a:t>cur</a:t>
            </a:r>
            <a:r>
              <a:rPr lang="fr-FR" altLang="en-US" sz="2100" b="1" dirty="0">
                <a:latin typeface="Courier New" panose="02070309020205020404" pitchFamily="49" charset="0"/>
              </a:rPr>
              <a:t> = new;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fr-FR" altLang="en-US" sz="2100" b="1" dirty="0">
                <a:latin typeface="Courier New" panose="02070309020205020404" pitchFamily="49" charset="0"/>
              </a:rPr>
              <a:t>	}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fr-FR" altLang="en-US" sz="2100" b="1" dirty="0">
                <a:latin typeface="Courier New" panose="02070309020205020404" pitchFamily="49" charset="0"/>
              </a:rPr>
              <a:t>}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6" name="Slide Number Placeholder 3">
            <a:extLst>
              <a:ext uri="{FF2B5EF4-FFF2-40B4-BE49-F238E27FC236}">
                <a16:creationId xmlns:a16="http://schemas.microsoft.com/office/drawing/2014/main" id="{BDC01E2A-F8D8-DBEE-C8A9-1ED2EA8B87B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None/>
            </a:pPr>
            <a:fld id="{9A83CE72-8866-4B62-83D9-B70C40EAFE41}" type="slidenum">
              <a:rPr lang="en-US" altLang="en-US" sz="1400">
                <a:solidFill>
                  <a:srgbClr val="006699"/>
                </a:solidFill>
                <a:cs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buNone/>
              </a:pPr>
              <a:t>25</a:t>
            </a:fld>
            <a:endParaRPr lang="en-US" altLang="en-US" sz="1400">
              <a:solidFill>
                <a:srgbClr val="006699"/>
              </a:solidFill>
              <a:cs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F8AF78-1DBC-C037-3CBA-46C22618A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fr-FR" dirty="0" err="1"/>
              <a:t>insertBeforeCurrent</a:t>
            </a:r>
            <a:endParaRPr lang="fr-FR" dirty="0"/>
          </a:p>
        </p:txBody>
      </p:sp>
      <p:sp>
        <p:nvSpPr>
          <p:cNvPr id="218115" name="Content Placeholder 2">
            <a:extLst>
              <a:ext uri="{FF2B5EF4-FFF2-40B4-BE49-F238E27FC236}">
                <a16:creationId xmlns:a16="http://schemas.microsoft.com/office/drawing/2014/main" id="{603CE6B8-44A9-6BBA-4AC0-60304EAF1D8D}"/>
              </a:ext>
            </a:extLst>
          </p:cNvPr>
          <p:cNvSpPr>
            <a:spLocks noGrp="1" noChangeArrowheads="1"/>
          </p:cNvSpPr>
          <p:nvPr>
            <p:ph sz="quarter" idx="13"/>
          </p:nvPr>
        </p:nvSpPr>
        <p:spPr>
          <a:xfrm>
            <a:off x="338736" y="898071"/>
            <a:ext cx="11514528" cy="5069897"/>
          </a:xfrm>
        </p:spPr>
        <p:txBody>
          <a:bodyPr/>
          <a:lstStyle/>
          <a:p>
            <a:pPr eaLnBrk="1" hangingPunct="1">
              <a:spcBef>
                <a:spcPts val="800"/>
              </a:spcBef>
              <a:buFontTx/>
              <a:buNone/>
            </a:pPr>
            <a:r>
              <a:rPr lang="fr-FR" altLang="en-US" sz="1900" b="1" dirty="0" err="1">
                <a:latin typeface="Courier New" panose="02070309020205020404" pitchFamily="49" charset="0"/>
              </a:rPr>
              <a:t>void</a:t>
            </a:r>
            <a:r>
              <a:rPr lang="fr-FR" altLang="en-US" sz="1900" b="1" dirty="0">
                <a:latin typeface="Courier New" panose="02070309020205020404" pitchFamily="49" charset="0"/>
              </a:rPr>
              <a:t> </a:t>
            </a:r>
            <a:r>
              <a:rPr lang="fr-FR" altLang="en-US" sz="1900" b="1" dirty="0" err="1">
                <a:latin typeface="Courier New" panose="02070309020205020404" pitchFamily="49" charset="0"/>
              </a:rPr>
              <a:t>insertBeforeCurrent</a:t>
            </a:r>
            <a:r>
              <a:rPr lang="fr-FR" altLang="en-US" sz="1900" b="1" dirty="0">
                <a:latin typeface="Courier New" panose="02070309020205020404" pitchFamily="49" charset="0"/>
              </a:rPr>
              <a:t>(</a:t>
            </a:r>
            <a:r>
              <a:rPr lang="fr-FR" altLang="en-US" sz="1900" b="1" dirty="0" err="1">
                <a:latin typeface="Courier New" panose="02070309020205020404" pitchFamily="49" charset="0"/>
              </a:rPr>
              <a:t>elementtype</a:t>
            </a:r>
            <a:r>
              <a:rPr lang="fr-FR" altLang="en-US" sz="1900" b="1" dirty="0">
                <a:latin typeface="Courier New" panose="02070309020205020404" pitchFamily="49" charset="0"/>
              </a:rPr>
              <a:t> e) {</a:t>
            </a:r>
          </a:p>
          <a:p>
            <a:pPr eaLnBrk="1" hangingPunct="1">
              <a:spcBef>
                <a:spcPts val="800"/>
              </a:spcBef>
              <a:buFontTx/>
              <a:buNone/>
            </a:pPr>
            <a:r>
              <a:rPr lang="fr-FR" altLang="en-US" sz="1900" b="1" dirty="0">
                <a:latin typeface="Courier New" panose="02070309020205020404" pitchFamily="49" charset="0"/>
              </a:rPr>
              <a:t>	</a:t>
            </a:r>
            <a:r>
              <a:rPr lang="fr-FR" altLang="en-US" sz="1900" b="1" dirty="0" err="1">
                <a:latin typeface="Courier New" panose="02070309020205020404" pitchFamily="49" charset="0"/>
              </a:rPr>
              <a:t>node</a:t>
            </a:r>
            <a:r>
              <a:rPr lang="fr-FR" altLang="en-US" sz="1900" b="1" dirty="0">
                <a:latin typeface="Courier New" panose="02070309020205020404" pitchFamily="49" charset="0"/>
              </a:rPr>
              <a:t>* new = </a:t>
            </a:r>
            <a:r>
              <a:rPr lang="fr-FR" altLang="en-US" sz="1900" b="1" dirty="0" err="1">
                <a:latin typeface="Courier New" panose="02070309020205020404" pitchFamily="49" charset="0"/>
              </a:rPr>
              <a:t>makeNewNode</a:t>
            </a:r>
            <a:r>
              <a:rPr lang="fr-FR" altLang="en-US" sz="1900" b="1" dirty="0">
                <a:latin typeface="Courier New" panose="02070309020205020404" pitchFamily="49" charset="0"/>
              </a:rPr>
              <a:t>(e);</a:t>
            </a:r>
          </a:p>
          <a:p>
            <a:pPr eaLnBrk="1" hangingPunct="1">
              <a:spcBef>
                <a:spcPts val="800"/>
              </a:spcBef>
              <a:buFontTx/>
              <a:buNone/>
            </a:pPr>
            <a:r>
              <a:rPr lang="fr-FR" altLang="en-US" sz="1900" b="1" dirty="0">
                <a:latin typeface="Courier New" panose="02070309020205020404" pitchFamily="49" charset="0"/>
              </a:rPr>
              <a:t>    if ( root == NULL ) { /* if </a:t>
            </a:r>
            <a:r>
              <a:rPr lang="fr-FR" altLang="en-US" sz="1900" b="1" dirty="0" err="1">
                <a:latin typeface="Courier New" panose="02070309020205020404" pitchFamily="49" charset="0"/>
              </a:rPr>
              <a:t>there</a:t>
            </a:r>
            <a:r>
              <a:rPr lang="fr-FR" altLang="en-US" sz="1900" b="1" dirty="0">
                <a:latin typeface="Courier New" panose="02070309020205020404" pitchFamily="49" charset="0"/>
              </a:rPr>
              <a:t> </a:t>
            </a:r>
            <a:r>
              <a:rPr lang="fr-FR" altLang="en-US" sz="1900" b="1" dirty="0" err="1">
                <a:latin typeface="Courier New" panose="02070309020205020404" pitchFamily="49" charset="0"/>
              </a:rPr>
              <a:t>is</a:t>
            </a:r>
            <a:r>
              <a:rPr lang="fr-FR" altLang="en-US" sz="1900" b="1" dirty="0">
                <a:latin typeface="Courier New" panose="02070309020205020404" pitchFamily="49" charset="0"/>
              </a:rPr>
              <a:t> no </a:t>
            </a:r>
            <a:r>
              <a:rPr lang="fr-FR" altLang="en-US" sz="1900" b="1" dirty="0" err="1">
                <a:latin typeface="Courier New" panose="02070309020205020404" pitchFamily="49" charset="0"/>
              </a:rPr>
              <a:t>element</a:t>
            </a:r>
            <a:r>
              <a:rPr lang="fr-FR" altLang="en-US" sz="1900" b="1" dirty="0">
                <a:latin typeface="Courier New" panose="02070309020205020404" pitchFamily="49" charset="0"/>
              </a:rPr>
              <a:t> */</a:t>
            </a:r>
          </a:p>
          <a:p>
            <a:pPr eaLnBrk="1" hangingPunct="1">
              <a:spcBef>
                <a:spcPts val="800"/>
              </a:spcBef>
              <a:buFontTx/>
              <a:buNone/>
            </a:pPr>
            <a:r>
              <a:rPr lang="fr-FR" altLang="en-US" sz="1900" b="1" dirty="0">
                <a:latin typeface="Courier New" panose="02070309020205020404" pitchFamily="49" charset="0"/>
              </a:rPr>
              <a:t>	  root = new; </a:t>
            </a:r>
          </a:p>
          <a:p>
            <a:pPr eaLnBrk="1" hangingPunct="1">
              <a:spcBef>
                <a:spcPts val="800"/>
              </a:spcBef>
              <a:buFontTx/>
              <a:buNone/>
            </a:pPr>
            <a:r>
              <a:rPr lang="fr-FR" altLang="en-US" sz="1900" b="1" dirty="0">
                <a:latin typeface="Courier New" panose="02070309020205020404" pitchFamily="49" charset="0"/>
              </a:rPr>
              <a:t>	  </a:t>
            </a:r>
            <a:r>
              <a:rPr lang="fr-FR" altLang="en-US" sz="1900" b="1" dirty="0" err="1">
                <a:latin typeface="Courier New" panose="02070309020205020404" pitchFamily="49" charset="0"/>
              </a:rPr>
              <a:t>tail</a:t>
            </a:r>
            <a:r>
              <a:rPr lang="fr-FR" altLang="en-US" sz="1900" b="1" dirty="0">
                <a:latin typeface="Courier New" panose="02070309020205020404" pitchFamily="49" charset="0"/>
              </a:rPr>
              <a:t> = new;</a:t>
            </a:r>
          </a:p>
          <a:p>
            <a:pPr eaLnBrk="1" hangingPunct="1">
              <a:spcBef>
                <a:spcPts val="800"/>
              </a:spcBef>
              <a:buFontTx/>
              <a:buNone/>
            </a:pPr>
            <a:r>
              <a:rPr lang="fr-FR" altLang="en-US" sz="1900" b="1" dirty="0">
                <a:latin typeface="Courier New" panose="02070309020205020404" pitchFamily="49" charset="0"/>
              </a:rPr>
              <a:t>     </a:t>
            </a:r>
            <a:r>
              <a:rPr lang="fr-FR" altLang="en-US" sz="1900" b="1" dirty="0" err="1">
                <a:latin typeface="Courier New" panose="02070309020205020404" pitchFamily="49" charset="0"/>
              </a:rPr>
              <a:t>cur</a:t>
            </a:r>
            <a:r>
              <a:rPr lang="fr-FR" altLang="en-US" sz="1900" b="1" dirty="0">
                <a:latin typeface="Courier New" panose="02070309020205020404" pitchFamily="49" charset="0"/>
              </a:rPr>
              <a:t> = new;</a:t>
            </a:r>
          </a:p>
          <a:p>
            <a:pPr eaLnBrk="1" hangingPunct="1">
              <a:spcBef>
                <a:spcPts val="800"/>
              </a:spcBef>
              <a:buFontTx/>
              <a:buNone/>
            </a:pPr>
            <a:r>
              <a:rPr lang="fr-FR" altLang="en-US" sz="1900" b="1" dirty="0">
                <a:latin typeface="Courier New" panose="02070309020205020404" pitchFamily="49" charset="0"/>
              </a:rPr>
              <a:t>	} </a:t>
            </a:r>
            <a:r>
              <a:rPr lang="fr-FR" altLang="en-US" sz="1900" b="1" dirty="0" err="1">
                <a:latin typeface="Courier New" panose="02070309020205020404" pitchFamily="49" charset="0"/>
              </a:rPr>
              <a:t>else</a:t>
            </a:r>
            <a:r>
              <a:rPr lang="fr-FR" altLang="en-US" sz="1900" b="1" dirty="0">
                <a:latin typeface="Courier New" panose="02070309020205020404" pitchFamily="49" charset="0"/>
              </a:rPr>
              <a:t> {</a:t>
            </a:r>
          </a:p>
          <a:p>
            <a:pPr eaLnBrk="1" hangingPunct="1">
              <a:spcBef>
                <a:spcPts val="800"/>
              </a:spcBef>
              <a:buFontTx/>
              <a:buNone/>
            </a:pPr>
            <a:r>
              <a:rPr lang="fr-FR" altLang="en-US" sz="1900" b="1" dirty="0">
                <a:latin typeface="Courier New" panose="02070309020205020404" pitchFamily="49" charset="0"/>
              </a:rPr>
              <a:t>  	new-&gt;</a:t>
            </a:r>
            <a:r>
              <a:rPr lang="fr-FR" altLang="en-US" sz="1900" b="1" dirty="0" err="1">
                <a:latin typeface="Courier New" panose="02070309020205020404" pitchFamily="49" charset="0"/>
              </a:rPr>
              <a:t>next</a:t>
            </a:r>
            <a:r>
              <a:rPr lang="fr-FR" altLang="en-US" sz="1900" b="1" dirty="0">
                <a:latin typeface="Courier New" panose="02070309020205020404" pitchFamily="49" charset="0"/>
              </a:rPr>
              <a:t>=</a:t>
            </a:r>
            <a:r>
              <a:rPr lang="fr-FR" altLang="en-US" sz="1900" b="1" dirty="0" err="1">
                <a:latin typeface="Courier New" panose="02070309020205020404" pitchFamily="49" charset="0"/>
              </a:rPr>
              <a:t>cur</a:t>
            </a:r>
            <a:r>
              <a:rPr lang="fr-FR" altLang="en-US" sz="1900" b="1" dirty="0">
                <a:latin typeface="Courier New" panose="02070309020205020404" pitchFamily="49" charset="0"/>
              </a:rPr>
              <a:t>;</a:t>
            </a:r>
          </a:p>
          <a:p>
            <a:pPr eaLnBrk="1" hangingPunct="1">
              <a:spcBef>
                <a:spcPts val="800"/>
              </a:spcBef>
              <a:buFontTx/>
              <a:buNone/>
            </a:pPr>
            <a:r>
              <a:rPr lang="fr-FR" altLang="en-US" sz="1900" b="1" dirty="0">
                <a:latin typeface="Courier New" panose="02070309020205020404" pitchFamily="49" charset="0"/>
              </a:rPr>
              <a:t>		if (</a:t>
            </a:r>
            <a:r>
              <a:rPr lang="fr-FR" altLang="en-US" sz="1900" b="1" dirty="0" err="1">
                <a:latin typeface="Courier New" panose="02070309020205020404" pitchFamily="49" charset="0"/>
              </a:rPr>
              <a:t>cur</a:t>
            </a:r>
            <a:r>
              <a:rPr lang="fr-FR" altLang="en-US" sz="1900" b="1" dirty="0">
                <a:latin typeface="Courier New" panose="02070309020205020404" pitchFamily="49" charset="0"/>
              </a:rPr>
              <a:t>-&gt;</a:t>
            </a:r>
            <a:r>
              <a:rPr lang="fr-FR" altLang="en-US" sz="1900" b="1" dirty="0" err="1">
                <a:latin typeface="Courier New" panose="02070309020205020404" pitchFamily="49" charset="0"/>
              </a:rPr>
              <a:t>prev</a:t>
            </a:r>
            <a:r>
              <a:rPr lang="fr-FR" altLang="en-US" sz="1900" b="1" dirty="0">
                <a:latin typeface="Courier New" panose="02070309020205020404" pitchFamily="49" charset="0"/>
              </a:rPr>
              <a:t>!=NULL) </a:t>
            </a:r>
            <a:r>
              <a:rPr lang="fr-FR" altLang="en-US" sz="1900" b="1" dirty="0" err="1">
                <a:latin typeface="Courier New" panose="02070309020205020404" pitchFamily="49" charset="0"/>
              </a:rPr>
              <a:t>cur</a:t>
            </a:r>
            <a:r>
              <a:rPr lang="fr-FR" altLang="en-US" sz="1900" b="1" dirty="0">
                <a:latin typeface="Courier New" panose="02070309020205020404" pitchFamily="49" charset="0"/>
              </a:rPr>
              <a:t>-&gt;</a:t>
            </a:r>
            <a:r>
              <a:rPr lang="fr-FR" altLang="en-US" sz="1900" b="1" dirty="0" err="1">
                <a:latin typeface="Courier New" panose="02070309020205020404" pitchFamily="49" charset="0"/>
              </a:rPr>
              <a:t>prev</a:t>
            </a:r>
            <a:r>
              <a:rPr lang="fr-FR" altLang="en-US" sz="1900" b="1" dirty="0">
                <a:latin typeface="Courier New" panose="02070309020205020404" pitchFamily="49" charset="0"/>
              </a:rPr>
              <a:t>-&gt;</a:t>
            </a:r>
            <a:r>
              <a:rPr lang="fr-FR" altLang="en-US" sz="1900" b="1" dirty="0" err="1">
                <a:latin typeface="Courier New" panose="02070309020205020404" pitchFamily="49" charset="0"/>
              </a:rPr>
              <a:t>next</a:t>
            </a:r>
            <a:r>
              <a:rPr lang="fr-FR" altLang="en-US" sz="1900" b="1" dirty="0">
                <a:latin typeface="Courier New" panose="02070309020205020404" pitchFamily="49" charset="0"/>
              </a:rPr>
              <a:t>=new;</a:t>
            </a:r>
          </a:p>
          <a:p>
            <a:pPr eaLnBrk="1" hangingPunct="1">
              <a:spcBef>
                <a:spcPts val="800"/>
              </a:spcBef>
              <a:buFontTx/>
              <a:buNone/>
            </a:pPr>
            <a:r>
              <a:rPr lang="fr-FR" altLang="en-US" sz="1900" b="1" dirty="0">
                <a:latin typeface="Courier New" panose="02070309020205020404" pitchFamily="49" charset="0"/>
              </a:rPr>
              <a:t>		</a:t>
            </a:r>
            <a:r>
              <a:rPr lang="fr-FR" altLang="en-US" sz="1900" b="1" dirty="0" err="1">
                <a:latin typeface="Courier New" panose="02070309020205020404" pitchFamily="49" charset="0"/>
              </a:rPr>
              <a:t>else</a:t>
            </a:r>
            <a:r>
              <a:rPr lang="fr-FR" altLang="en-US" sz="1900" b="1" dirty="0">
                <a:latin typeface="Courier New" panose="02070309020205020404" pitchFamily="49" charset="0"/>
              </a:rPr>
              <a:t> root = new;</a:t>
            </a:r>
          </a:p>
          <a:p>
            <a:pPr eaLnBrk="1" hangingPunct="1">
              <a:spcBef>
                <a:spcPts val="800"/>
              </a:spcBef>
              <a:buFontTx/>
              <a:buNone/>
            </a:pPr>
            <a:r>
              <a:rPr lang="fr-FR" altLang="en-US" sz="1900" b="1" dirty="0">
                <a:latin typeface="Courier New" panose="02070309020205020404" pitchFamily="49" charset="0"/>
              </a:rPr>
              <a:t>		new-&gt;</a:t>
            </a:r>
            <a:r>
              <a:rPr lang="fr-FR" altLang="en-US" sz="1900" b="1" dirty="0" err="1">
                <a:latin typeface="Courier New" panose="02070309020205020404" pitchFamily="49" charset="0"/>
              </a:rPr>
              <a:t>prev</a:t>
            </a:r>
            <a:r>
              <a:rPr lang="fr-FR" altLang="en-US" sz="1900" b="1" dirty="0">
                <a:latin typeface="Courier New" panose="02070309020205020404" pitchFamily="49" charset="0"/>
              </a:rPr>
              <a:t>=</a:t>
            </a:r>
            <a:r>
              <a:rPr lang="fr-FR" altLang="en-US" sz="1900" b="1" dirty="0" err="1">
                <a:latin typeface="Courier New" panose="02070309020205020404" pitchFamily="49" charset="0"/>
              </a:rPr>
              <a:t>cur</a:t>
            </a:r>
            <a:r>
              <a:rPr lang="fr-FR" altLang="en-US" sz="1900" b="1" dirty="0">
                <a:latin typeface="Courier New" panose="02070309020205020404" pitchFamily="49" charset="0"/>
              </a:rPr>
              <a:t>-&gt;</a:t>
            </a:r>
            <a:r>
              <a:rPr lang="fr-FR" altLang="en-US" sz="1900" b="1" dirty="0" err="1">
                <a:latin typeface="Courier New" panose="02070309020205020404" pitchFamily="49" charset="0"/>
              </a:rPr>
              <a:t>prev</a:t>
            </a:r>
            <a:r>
              <a:rPr lang="fr-FR" altLang="en-US" sz="1900" b="1" dirty="0">
                <a:latin typeface="Courier New" panose="02070309020205020404" pitchFamily="49" charset="0"/>
              </a:rPr>
              <a:t>;</a:t>
            </a:r>
          </a:p>
          <a:p>
            <a:pPr eaLnBrk="1" hangingPunct="1">
              <a:spcBef>
                <a:spcPts val="800"/>
              </a:spcBef>
              <a:buFontTx/>
              <a:buNone/>
            </a:pPr>
            <a:r>
              <a:rPr lang="fr-FR" altLang="en-US" sz="1900" b="1" dirty="0">
                <a:latin typeface="Courier New" panose="02070309020205020404" pitchFamily="49" charset="0"/>
              </a:rPr>
              <a:t>		</a:t>
            </a:r>
            <a:r>
              <a:rPr lang="fr-FR" altLang="en-US" sz="1900" b="1" dirty="0" err="1">
                <a:latin typeface="Courier New" panose="02070309020205020404" pitchFamily="49" charset="0"/>
              </a:rPr>
              <a:t>cur</a:t>
            </a:r>
            <a:r>
              <a:rPr lang="fr-FR" altLang="en-US" sz="1900" b="1" dirty="0">
                <a:latin typeface="Courier New" panose="02070309020205020404" pitchFamily="49" charset="0"/>
              </a:rPr>
              <a:t>-&gt;</a:t>
            </a:r>
            <a:r>
              <a:rPr lang="fr-FR" altLang="en-US" sz="1900" b="1" dirty="0" err="1">
                <a:latin typeface="Courier New" panose="02070309020205020404" pitchFamily="49" charset="0"/>
              </a:rPr>
              <a:t>prev</a:t>
            </a:r>
            <a:r>
              <a:rPr lang="fr-FR" altLang="en-US" sz="1900" b="1" dirty="0">
                <a:latin typeface="Courier New" panose="02070309020205020404" pitchFamily="49" charset="0"/>
              </a:rPr>
              <a:t> = new;</a:t>
            </a:r>
          </a:p>
          <a:p>
            <a:pPr eaLnBrk="1" hangingPunct="1">
              <a:spcBef>
                <a:spcPts val="800"/>
              </a:spcBef>
              <a:buFontTx/>
              <a:buNone/>
            </a:pPr>
            <a:r>
              <a:rPr lang="fr-FR" altLang="en-US" sz="1900" b="1" dirty="0">
                <a:latin typeface="Courier New" panose="02070309020205020404" pitchFamily="49" charset="0"/>
              </a:rPr>
              <a:t>		</a:t>
            </a:r>
            <a:r>
              <a:rPr lang="fr-FR" altLang="en-US" sz="1900" b="1" dirty="0" err="1">
                <a:latin typeface="Courier New" panose="02070309020205020404" pitchFamily="49" charset="0"/>
              </a:rPr>
              <a:t>cur</a:t>
            </a:r>
            <a:r>
              <a:rPr lang="fr-FR" altLang="en-US" sz="1900" b="1" dirty="0">
                <a:latin typeface="Courier New" panose="02070309020205020404" pitchFamily="49" charset="0"/>
              </a:rPr>
              <a:t> = new;</a:t>
            </a:r>
          </a:p>
          <a:p>
            <a:pPr eaLnBrk="1" hangingPunct="1">
              <a:spcBef>
                <a:spcPts val="800"/>
              </a:spcBef>
              <a:buFontTx/>
              <a:buNone/>
            </a:pPr>
            <a:r>
              <a:rPr lang="fr-FR" altLang="en-US" sz="1900" b="1" dirty="0">
                <a:latin typeface="Courier New" panose="02070309020205020404" pitchFamily="49" charset="0"/>
              </a:rPr>
              <a:t>	}</a:t>
            </a:r>
          </a:p>
          <a:p>
            <a:pPr eaLnBrk="1" hangingPunct="1">
              <a:spcBef>
                <a:spcPts val="800"/>
              </a:spcBef>
              <a:buFontTx/>
              <a:buNone/>
            </a:pPr>
            <a:r>
              <a:rPr lang="fr-FR" altLang="en-US" sz="1900" b="1" dirty="0">
                <a:latin typeface="Courier New" panose="02070309020205020404" pitchFamily="49" charset="0"/>
              </a:rPr>
              <a:t>}</a:t>
            </a:r>
            <a:endParaRPr lang="fr-FR" altLang="en-US" sz="1900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64" name="Slide Number Placeholder 3">
            <a:extLst>
              <a:ext uri="{FF2B5EF4-FFF2-40B4-BE49-F238E27FC236}">
                <a16:creationId xmlns:a16="http://schemas.microsoft.com/office/drawing/2014/main" id="{E559D023-169C-1D86-0449-6CB31C41230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None/>
            </a:pPr>
            <a:fld id="{C2561552-381E-432C-A657-B80A1A362A44}" type="slidenum">
              <a:rPr lang="en-US" altLang="en-US" sz="1400">
                <a:solidFill>
                  <a:srgbClr val="006699"/>
                </a:solidFill>
                <a:cs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buNone/>
              </a:pPr>
              <a:t>26</a:t>
            </a:fld>
            <a:endParaRPr lang="en-US" altLang="en-US" sz="1400">
              <a:solidFill>
                <a:srgbClr val="006699"/>
              </a:solidFill>
              <a:cs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FEA383-5636-B8A7-30E1-C11AFDC88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err="1"/>
              <a:t>insertAtPosition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31BED7-13B4-6D43-CF9A-E9CD0B19CEB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fontScale="85000" lnSpcReduction="20000"/>
          </a:bodyPr>
          <a:lstStyle/>
          <a:p>
            <a:pPr>
              <a:buFontTx/>
              <a:buNone/>
              <a:defRPr/>
            </a:pPr>
            <a:r>
              <a:rPr lang="en-US"/>
              <a:t>void insertAtPosition(elementtype e, int position){</a:t>
            </a:r>
          </a:p>
          <a:p>
            <a:pPr>
              <a:buFontTx/>
              <a:buNone/>
              <a:defRPr/>
            </a:pPr>
            <a:r>
              <a:rPr lang="en-US"/>
              <a:t>  cur = root; int i;</a:t>
            </a:r>
          </a:p>
          <a:p>
            <a:pPr>
              <a:buFontTx/>
              <a:buNone/>
              <a:defRPr/>
            </a:pPr>
            <a:r>
              <a:rPr lang="en-US"/>
              <a:t>  if(position &lt;= 0) { //pos &lt;= 0 : insert at Head</a:t>
            </a:r>
          </a:p>
          <a:p>
            <a:pPr>
              <a:buFontTx/>
              <a:buNone/>
              <a:defRPr/>
            </a:pPr>
            <a:r>
              <a:rPr lang="en-US"/>
              <a:t>    insertBeforeCurrent(e);</a:t>
            </a:r>
          </a:p>
          <a:p>
            <a:pPr>
              <a:buFontTx/>
              <a:buNone/>
              <a:defRPr/>
            </a:pPr>
            <a:r>
              <a:rPr lang="en-US"/>
              <a:t>    return;</a:t>
            </a:r>
          </a:p>
          <a:p>
            <a:pPr>
              <a:buFontTx/>
              <a:buNone/>
              <a:defRPr/>
            </a:pPr>
            <a:r>
              <a:rPr lang="en-US"/>
              <a:t>  }</a:t>
            </a:r>
          </a:p>
          <a:p>
            <a:pPr>
              <a:buFontTx/>
              <a:buNone/>
              <a:defRPr/>
            </a:pPr>
            <a:r>
              <a:rPr lang="en-US"/>
              <a:t>  //move pointer to node at position</a:t>
            </a:r>
          </a:p>
          <a:p>
            <a:pPr>
              <a:buFontTx/>
              <a:buNone/>
              <a:defRPr/>
            </a:pPr>
            <a:r>
              <a:rPr lang="en-US"/>
              <a:t>  for (i = 1; i &lt; position; i++) </a:t>
            </a:r>
          </a:p>
          <a:p>
            <a:pPr>
              <a:buFontTx/>
              <a:buNone/>
              <a:defRPr/>
            </a:pPr>
            <a:r>
              <a:rPr lang="en-US"/>
              <a:t>    if(cur-&gt;next != NULL) cur= cur-&gt;next;</a:t>
            </a:r>
          </a:p>
          <a:p>
            <a:pPr>
              <a:buFontTx/>
              <a:buNone/>
              <a:defRPr/>
            </a:pPr>
            <a:r>
              <a:rPr lang="en-US"/>
              <a:t>    </a:t>
            </a:r>
          </a:p>
          <a:p>
            <a:pPr>
              <a:buFontTx/>
              <a:buNone/>
              <a:defRPr/>
            </a:pPr>
            <a:r>
              <a:rPr lang="en-US"/>
              <a:t>  insertAfterCurrent(e); </a:t>
            </a:r>
          </a:p>
          <a:p>
            <a:pPr>
              <a:buFontTx/>
              <a:buNone/>
              <a:defRPr/>
            </a:pPr>
            <a:r>
              <a:rPr lang="en-US"/>
              <a:t>}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210" name="Slide Number Placeholder 5">
            <a:extLst>
              <a:ext uri="{FF2B5EF4-FFF2-40B4-BE49-F238E27FC236}">
                <a16:creationId xmlns:a16="http://schemas.microsoft.com/office/drawing/2014/main" id="{DADBCE95-2038-7633-1A58-86BE79FFB59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None/>
            </a:pPr>
            <a:fld id="{EC6B1B26-3395-46CD-9E81-56DE310D8963}" type="slidenum">
              <a:rPr lang="en-US" altLang="en-US" sz="1400">
                <a:solidFill>
                  <a:srgbClr val="006699"/>
                </a:solidFill>
                <a:cs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buNone/>
              </a:pPr>
              <a:t>27</a:t>
            </a:fld>
            <a:endParaRPr lang="en-US" altLang="en-US" sz="1400">
              <a:solidFill>
                <a:srgbClr val="006699"/>
              </a:solidFill>
              <a:cs typeface="Arial" panose="020B0604020202020204" pitchFamily="34" charset="0"/>
            </a:endParaRPr>
          </a:p>
        </p:txBody>
      </p:sp>
      <p:sp>
        <p:nvSpPr>
          <p:cNvPr id="276482" name="Rectangle 2">
            <a:extLst>
              <a:ext uri="{FF2B5EF4-FFF2-40B4-BE49-F238E27FC236}">
                <a16:creationId xmlns:a16="http://schemas.microsoft.com/office/drawing/2014/main" id="{740C1149-A3CF-8B08-DAB8-7BE6A8F00CF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fr-FR" dirty="0" err="1"/>
              <a:t>Delete</a:t>
            </a:r>
            <a:r>
              <a:rPr lang="fr-FR" dirty="0"/>
              <a:t> a </a:t>
            </a:r>
            <a:r>
              <a:rPr lang="fr-FR" dirty="0" err="1"/>
              <a:t>node</a:t>
            </a:r>
            <a:r>
              <a:rPr lang="fr-FR" dirty="0"/>
              <a:t> </a:t>
            </a:r>
            <a:r>
              <a:rPr lang="fr-FR" dirty="0" err="1"/>
              <a:t>pointed</a:t>
            </a:r>
            <a:r>
              <a:rPr lang="fr-FR" dirty="0"/>
              <a:t> by p</a:t>
            </a:r>
          </a:p>
        </p:txBody>
      </p:sp>
      <p:sp>
        <p:nvSpPr>
          <p:cNvPr id="222212" name="Rectangle 3">
            <a:extLst>
              <a:ext uri="{FF2B5EF4-FFF2-40B4-BE49-F238E27FC236}">
                <a16:creationId xmlns:a16="http://schemas.microsoft.com/office/drawing/2014/main" id="{1B5A8F92-5B1B-934C-D8D2-29515931D927}"/>
              </a:ext>
            </a:extLst>
          </p:cNvPr>
          <p:cNvSpPr>
            <a:spLocks noGrp="1" noChangeArrowheads="1"/>
          </p:cNvSpPr>
          <p:nvPr>
            <p:ph sz="quarter" idx="13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r>
              <a:rPr lang="fr-FR" altLang="en-US" sz="2000" b="1" dirty="0" err="1">
                <a:latin typeface="Courier New" panose="02070309020205020404" pitchFamily="49" charset="0"/>
              </a:rPr>
              <a:t>void</a:t>
            </a:r>
            <a:r>
              <a:rPr lang="fr-FR" altLang="en-US" sz="2000" b="1" dirty="0">
                <a:latin typeface="Courier New" panose="02070309020205020404" pitchFamily="49" charset="0"/>
              </a:rPr>
              <a:t> </a:t>
            </a:r>
            <a:r>
              <a:rPr lang="fr-FR" altLang="en-US" sz="2000" b="1" dirty="0" err="1">
                <a:latin typeface="Courier New" panose="02070309020205020404" pitchFamily="49" charset="0"/>
              </a:rPr>
              <a:t>Delete_List</a:t>
            </a:r>
            <a:r>
              <a:rPr lang="fr-FR" altLang="en-US" sz="2000" b="1" dirty="0">
                <a:latin typeface="Courier New" panose="02070309020205020404" pitchFamily="49" charset="0"/>
              </a:rPr>
              <a:t> (</a:t>
            </a:r>
            <a:r>
              <a:rPr lang="fr-FR" altLang="en-US" sz="2000" b="1" dirty="0" err="1">
                <a:latin typeface="Courier New" panose="02070309020205020404" pitchFamily="49" charset="0"/>
              </a:rPr>
              <a:t>doublelist</a:t>
            </a:r>
            <a:r>
              <a:rPr lang="fr-FR" altLang="en-US" sz="2000" b="1" dirty="0">
                <a:latin typeface="Courier New" panose="02070309020205020404" pitchFamily="49" charset="0"/>
              </a:rPr>
              <a:t> p, </a:t>
            </a:r>
            <a:r>
              <a:rPr lang="fr-FR" altLang="en-US" sz="2000" b="1" dirty="0" err="1">
                <a:latin typeface="Courier New" panose="02070309020205020404" pitchFamily="49" charset="0"/>
              </a:rPr>
              <a:t>doublelist</a:t>
            </a:r>
            <a:r>
              <a:rPr lang="fr-FR" altLang="en-US" sz="2000" b="1" dirty="0">
                <a:latin typeface="Courier New" panose="02070309020205020404" pitchFamily="49" charset="0"/>
              </a:rPr>
              <a:t> *root){</a:t>
            </a:r>
          </a:p>
          <a:p>
            <a:pPr eaLnBrk="1" hangingPunct="1">
              <a:buFontTx/>
              <a:buNone/>
            </a:pPr>
            <a:r>
              <a:rPr lang="fr-FR" altLang="en-US" sz="2000" b="1" dirty="0">
                <a:latin typeface="Courier New" panose="02070309020205020404" pitchFamily="49" charset="0"/>
              </a:rPr>
              <a:t> if (*root == NULL) printf(”</a:t>
            </a:r>
            <a:r>
              <a:rPr lang="fr-FR" altLang="en-US" sz="2000" b="1" dirty="0" err="1">
                <a:latin typeface="Courier New" panose="02070309020205020404" pitchFamily="49" charset="0"/>
              </a:rPr>
              <a:t>Empty</a:t>
            </a:r>
            <a:r>
              <a:rPr lang="fr-FR" altLang="en-US" sz="2000" b="1" dirty="0">
                <a:latin typeface="Courier New" panose="02070309020205020404" pitchFamily="49" charset="0"/>
              </a:rPr>
              <a:t> </a:t>
            </a:r>
            <a:r>
              <a:rPr lang="fr-FR" altLang="en-US" sz="2000" b="1" dirty="0" err="1">
                <a:latin typeface="Courier New" panose="02070309020205020404" pitchFamily="49" charset="0"/>
              </a:rPr>
              <a:t>list</a:t>
            </a:r>
            <a:r>
              <a:rPr lang="fr-FR" altLang="en-US" sz="2000" b="1" dirty="0">
                <a:latin typeface="Courier New" panose="02070309020205020404" pitchFamily="49" charset="0"/>
              </a:rPr>
              <a:t>”);</a:t>
            </a:r>
          </a:p>
          <a:p>
            <a:pPr eaLnBrk="1" hangingPunct="1">
              <a:buFontTx/>
              <a:buNone/>
            </a:pPr>
            <a:r>
              <a:rPr lang="fr-FR" altLang="en-US" sz="2000" b="1" dirty="0">
                <a:latin typeface="Courier New" panose="02070309020205020404" pitchFamily="49" charset="0"/>
              </a:rPr>
              <a:t> </a:t>
            </a:r>
            <a:r>
              <a:rPr lang="fr-FR" altLang="en-US" sz="2000" b="1" dirty="0" err="1">
                <a:latin typeface="Courier New" panose="02070309020205020404" pitchFamily="49" charset="0"/>
              </a:rPr>
              <a:t>else</a:t>
            </a:r>
            <a:r>
              <a:rPr lang="fr-FR" altLang="en-US" sz="2000" b="1" dirty="0">
                <a:latin typeface="Courier New" panose="02070309020205020404" pitchFamily="49" charset="0"/>
              </a:rPr>
              <a:t> {</a:t>
            </a:r>
          </a:p>
          <a:p>
            <a:pPr eaLnBrk="1" hangingPunct="1">
              <a:buFontTx/>
              <a:buNone/>
            </a:pPr>
            <a:r>
              <a:rPr lang="fr-FR" altLang="en-US" sz="2000" b="1" dirty="0">
                <a:latin typeface="Courier New" panose="02070309020205020404" pitchFamily="49" charset="0"/>
              </a:rPr>
              <a:t>	 if (p==*root) (*root)=(*root)-&gt;Next; //</a:t>
            </a:r>
            <a:r>
              <a:rPr lang="fr-FR" altLang="en-US" sz="2000" b="1" dirty="0" err="1">
                <a:latin typeface="Courier New" panose="02070309020205020404" pitchFamily="49" charset="0"/>
              </a:rPr>
              <a:t>Delete</a:t>
            </a:r>
            <a:r>
              <a:rPr lang="fr-FR" altLang="en-US" sz="2000" b="1" dirty="0">
                <a:latin typeface="Courier New" panose="02070309020205020404" pitchFamily="49" charset="0"/>
              </a:rPr>
              <a:t> first </a:t>
            </a:r>
            <a:r>
              <a:rPr lang="fr-FR" altLang="en-US" sz="2000" b="1" dirty="0" err="1">
                <a:latin typeface="Courier New" panose="02070309020205020404" pitchFamily="49" charset="0"/>
              </a:rPr>
              <a:t>element</a:t>
            </a:r>
            <a:endParaRPr lang="fr-FR" altLang="en-US" sz="2000" b="1" dirty="0">
              <a:latin typeface="Courier New" panose="02070309020205020404" pitchFamily="49" charset="0"/>
            </a:endParaRPr>
          </a:p>
          <a:p>
            <a:pPr eaLnBrk="1" hangingPunct="1">
              <a:buFontTx/>
              <a:buNone/>
            </a:pPr>
            <a:r>
              <a:rPr lang="fr-FR" altLang="en-US" sz="2000" b="1" dirty="0">
                <a:latin typeface="Courier New" panose="02070309020205020404" pitchFamily="49" charset="0"/>
              </a:rPr>
              <a:t>   </a:t>
            </a:r>
            <a:r>
              <a:rPr lang="fr-FR" altLang="en-US" sz="2000" b="1" dirty="0" err="1">
                <a:latin typeface="Courier New" panose="02070309020205020404" pitchFamily="49" charset="0"/>
              </a:rPr>
              <a:t>else</a:t>
            </a:r>
            <a:r>
              <a:rPr lang="fr-FR" altLang="en-US" sz="2000" b="1" dirty="0">
                <a:latin typeface="Courier New" panose="02070309020205020404" pitchFamily="49" charset="0"/>
              </a:rPr>
              <a:t> p-&gt;</a:t>
            </a:r>
            <a:r>
              <a:rPr lang="fr-FR" altLang="en-US" sz="2000" b="1" dirty="0" err="1">
                <a:latin typeface="Courier New" panose="02070309020205020404" pitchFamily="49" charset="0"/>
              </a:rPr>
              <a:t>prev</a:t>
            </a:r>
            <a:r>
              <a:rPr lang="fr-FR" altLang="en-US" sz="2000" b="1" dirty="0">
                <a:latin typeface="Courier New" panose="02070309020205020404" pitchFamily="49" charset="0"/>
              </a:rPr>
              <a:t>-&gt;</a:t>
            </a:r>
            <a:r>
              <a:rPr lang="fr-FR" altLang="en-US" sz="2000" b="1" dirty="0" err="1">
                <a:latin typeface="Courier New" panose="02070309020205020404" pitchFamily="49" charset="0"/>
              </a:rPr>
              <a:t>next</a:t>
            </a:r>
            <a:r>
              <a:rPr lang="fr-FR" altLang="en-US" sz="2000" b="1" dirty="0">
                <a:latin typeface="Courier New" panose="02070309020205020404" pitchFamily="49" charset="0"/>
              </a:rPr>
              <a:t>=p-&gt;</a:t>
            </a:r>
            <a:r>
              <a:rPr lang="fr-FR" altLang="en-US" sz="2000" b="1" dirty="0" err="1">
                <a:latin typeface="Courier New" panose="02070309020205020404" pitchFamily="49" charset="0"/>
              </a:rPr>
              <a:t>next</a:t>
            </a:r>
            <a:r>
              <a:rPr lang="fr-FR" altLang="en-US" sz="2000" b="1" dirty="0">
                <a:latin typeface="Courier New" panose="02070309020205020404" pitchFamily="49" charset="0"/>
              </a:rPr>
              <a:t>;</a:t>
            </a:r>
          </a:p>
          <a:p>
            <a:pPr eaLnBrk="1" hangingPunct="1">
              <a:buFontTx/>
              <a:buNone/>
            </a:pPr>
            <a:r>
              <a:rPr lang="fr-FR" altLang="en-US" sz="2000" b="1" dirty="0">
                <a:latin typeface="Courier New" panose="02070309020205020404" pitchFamily="49" charset="0"/>
              </a:rPr>
              <a:t>   </a:t>
            </a:r>
            <a:r>
              <a:rPr lang="fr-FR" altLang="en-US" sz="2000" b="1" dirty="0">
                <a:solidFill>
                  <a:srgbClr val="FF6600"/>
                </a:solidFill>
                <a:latin typeface="Courier New" panose="02070309020205020404" pitchFamily="49" charset="0"/>
              </a:rPr>
              <a:t>if (p-&gt;</a:t>
            </a:r>
            <a:r>
              <a:rPr lang="fr-FR" altLang="en-US" sz="2000" b="1" dirty="0" err="1">
                <a:solidFill>
                  <a:srgbClr val="FF6600"/>
                </a:solidFill>
                <a:latin typeface="Courier New" panose="02070309020205020404" pitchFamily="49" charset="0"/>
              </a:rPr>
              <a:t>next</a:t>
            </a:r>
            <a:r>
              <a:rPr lang="fr-FR" altLang="en-US" sz="2000" b="1" dirty="0">
                <a:solidFill>
                  <a:srgbClr val="FF6600"/>
                </a:solidFill>
                <a:latin typeface="Courier New" panose="02070309020205020404" pitchFamily="49" charset="0"/>
              </a:rPr>
              <a:t>!=NULL) p-&gt;</a:t>
            </a:r>
            <a:r>
              <a:rPr lang="fr-FR" altLang="en-US" sz="2000" b="1" dirty="0" err="1">
                <a:solidFill>
                  <a:srgbClr val="FF6600"/>
                </a:solidFill>
                <a:latin typeface="Courier New" panose="02070309020205020404" pitchFamily="49" charset="0"/>
              </a:rPr>
              <a:t>next</a:t>
            </a:r>
            <a:r>
              <a:rPr lang="fr-FR" altLang="en-US" sz="2000" b="1" dirty="0">
                <a:solidFill>
                  <a:srgbClr val="FF6600"/>
                </a:solidFill>
                <a:latin typeface="Courier New" panose="02070309020205020404" pitchFamily="49" charset="0"/>
              </a:rPr>
              <a:t>-&gt;</a:t>
            </a:r>
            <a:r>
              <a:rPr lang="fr-FR" altLang="en-US" sz="2000" b="1" dirty="0" err="1">
                <a:solidFill>
                  <a:srgbClr val="FF6600"/>
                </a:solidFill>
                <a:latin typeface="Courier New" panose="02070309020205020404" pitchFamily="49" charset="0"/>
              </a:rPr>
              <a:t>prev</a:t>
            </a:r>
            <a:r>
              <a:rPr lang="fr-FR" altLang="en-US" sz="2000" b="1" dirty="0">
                <a:solidFill>
                  <a:srgbClr val="FF6600"/>
                </a:solidFill>
                <a:latin typeface="Courier New" panose="02070309020205020404" pitchFamily="49" charset="0"/>
              </a:rPr>
              <a:t>=p-&gt;</a:t>
            </a:r>
            <a:r>
              <a:rPr lang="fr-FR" altLang="en-US" sz="2000" b="1" dirty="0" err="1">
                <a:solidFill>
                  <a:srgbClr val="FF6600"/>
                </a:solidFill>
                <a:latin typeface="Courier New" panose="02070309020205020404" pitchFamily="49" charset="0"/>
              </a:rPr>
              <a:t>prev</a:t>
            </a:r>
            <a:r>
              <a:rPr lang="fr-FR" altLang="en-US" sz="2000" b="1" dirty="0">
                <a:solidFill>
                  <a:srgbClr val="FF6600"/>
                </a:solidFill>
                <a:latin typeface="Courier New" panose="02070309020205020404" pitchFamily="49" charset="0"/>
              </a:rPr>
              <a:t>;</a:t>
            </a:r>
          </a:p>
          <a:p>
            <a:pPr eaLnBrk="1" hangingPunct="1">
              <a:buFontTx/>
              <a:buNone/>
            </a:pPr>
            <a:r>
              <a:rPr lang="fr-FR" altLang="en-US" sz="2000" b="1" dirty="0">
                <a:latin typeface="Courier New" panose="02070309020205020404" pitchFamily="49" charset="0"/>
              </a:rPr>
              <a:t>   free(p);</a:t>
            </a:r>
          </a:p>
          <a:p>
            <a:pPr eaLnBrk="1" hangingPunct="1">
              <a:buFontTx/>
              <a:buNone/>
            </a:pPr>
            <a:r>
              <a:rPr lang="fr-FR" altLang="en-US" sz="2000" b="1" dirty="0">
                <a:latin typeface="Courier New" panose="02070309020205020404" pitchFamily="49" charset="0"/>
              </a:rPr>
              <a:t> }</a:t>
            </a:r>
          </a:p>
          <a:p>
            <a:pPr eaLnBrk="1" hangingPunct="1">
              <a:buFontTx/>
              <a:buNone/>
            </a:pPr>
            <a:r>
              <a:rPr lang="fr-FR" altLang="en-US" sz="2000" b="1" dirty="0">
                <a:latin typeface="Courier New" panose="02070309020205020404" pitchFamily="49" charset="0"/>
              </a:rPr>
              <a:t>}</a:t>
            </a:r>
          </a:p>
        </p:txBody>
      </p:sp>
      <p:sp>
        <p:nvSpPr>
          <p:cNvPr id="222213" name="Rectangle 4">
            <a:extLst>
              <a:ext uri="{FF2B5EF4-FFF2-40B4-BE49-F238E27FC236}">
                <a16:creationId xmlns:a16="http://schemas.microsoft.com/office/drawing/2014/main" id="{8CF8CCC7-E54E-7160-6597-1D9F756300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8224" y="4773095"/>
            <a:ext cx="1152525" cy="50323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fr-FR" altLang="en-US" sz="1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</a:p>
        </p:txBody>
      </p:sp>
      <p:sp>
        <p:nvSpPr>
          <p:cNvPr id="222214" name="Rectangle 5">
            <a:extLst>
              <a:ext uri="{FF2B5EF4-FFF2-40B4-BE49-F238E27FC236}">
                <a16:creationId xmlns:a16="http://schemas.microsoft.com/office/drawing/2014/main" id="{96851C43-2294-4DCC-6AA1-7252A1534D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8224" y="4253984"/>
            <a:ext cx="1152525" cy="503237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None/>
            </a:pPr>
            <a:endParaRPr lang="fr-FR" altLang="en-US" sz="1800">
              <a:solidFill>
                <a:srgbClr val="00669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2215" name="Rectangle 6">
            <a:extLst>
              <a:ext uri="{FF2B5EF4-FFF2-40B4-BE49-F238E27FC236}">
                <a16:creationId xmlns:a16="http://schemas.microsoft.com/office/drawing/2014/main" id="{9DC34CF9-CF7D-3215-7585-71A185B354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84473" y="4384158"/>
            <a:ext cx="215900" cy="215900"/>
          </a:xfrm>
          <a:prstGeom prst="rect">
            <a:avLst/>
          </a:prstGeom>
          <a:solidFill>
            <a:schemeClr val="tx1"/>
          </a:solidFill>
          <a:ln w="9525">
            <a:solidFill>
              <a:srgbClr val="FF66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endParaRPr lang="fr-FR" altLang="en-US" sz="1800">
              <a:solidFill>
                <a:srgbClr val="006699"/>
              </a:solidFill>
              <a:cs typeface="Arial" panose="020B0604020202020204" pitchFamily="34" charset="0"/>
            </a:endParaRPr>
          </a:p>
        </p:txBody>
      </p:sp>
      <p:sp>
        <p:nvSpPr>
          <p:cNvPr id="222216" name="Rectangle 7">
            <a:extLst>
              <a:ext uri="{FF2B5EF4-FFF2-40B4-BE49-F238E27FC236}">
                <a16:creationId xmlns:a16="http://schemas.microsoft.com/office/drawing/2014/main" id="{2EBDC291-2830-4E84-2FB9-83AE4EBA8E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8224" y="5292209"/>
            <a:ext cx="1152525" cy="503237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None/>
            </a:pPr>
            <a:endParaRPr lang="fr-FR" altLang="en-US" sz="2400">
              <a:solidFill>
                <a:srgbClr val="00669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2217" name="Rectangle 8">
            <a:extLst>
              <a:ext uri="{FF2B5EF4-FFF2-40B4-BE49-F238E27FC236}">
                <a16:creationId xmlns:a16="http://schemas.microsoft.com/office/drawing/2014/main" id="{FFDF00F7-85E0-8833-5FBE-0F00F1A36F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1324" y="4787384"/>
            <a:ext cx="1152525" cy="503237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fr-FR" altLang="en-US" sz="1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</a:t>
            </a:r>
          </a:p>
        </p:txBody>
      </p:sp>
      <p:sp>
        <p:nvSpPr>
          <p:cNvPr id="222218" name="Rectangle 9">
            <a:extLst>
              <a:ext uri="{FF2B5EF4-FFF2-40B4-BE49-F238E27FC236}">
                <a16:creationId xmlns:a16="http://schemas.microsoft.com/office/drawing/2014/main" id="{7C4BF3AA-2EBD-DA8A-5988-FD7D609D78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1324" y="4268270"/>
            <a:ext cx="1152525" cy="50323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None/>
            </a:pPr>
            <a:endParaRPr lang="fr-FR" altLang="en-US" sz="1800">
              <a:solidFill>
                <a:srgbClr val="00669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2219" name="Rectangle 10">
            <a:extLst>
              <a:ext uri="{FF2B5EF4-FFF2-40B4-BE49-F238E27FC236}">
                <a16:creationId xmlns:a16="http://schemas.microsoft.com/office/drawing/2014/main" id="{E5BB37B3-6848-81DC-2779-DC020D5890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27573" y="4398445"/>
            <a:ext cx="215900" cy="215900"/>
          </a:xfrm>
          <a:prstGeom prst="rect">
            <a:avLst/>
          </a:prstGeom>
          <a:solidFill>
            <a:schemeClr val="tx1"/>
          </a:solidFill>
          <a:ln w="9525">
            <a:solidFill>
              <a:srgbClr val="FF66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endParaRPr lang="fr-FR" altLang="en-US" sz="1800">
              <a:solidFill>
                <a:srgbClr val="006699"/>
              </a:solidFill>
              <a:cs typeface="Arial" panose="020B0604020202020204" pitchFamily="34" charset="0"/>
            </a:endParaRPr>
          </a:p>
        </p:txBody>
      </p:sp>
      <p:sp>
        <p:nvSpPr>
          <p:cNvPr id="222220" name="Rectangle 11">
            <a:extLst>
              <a:ext uri="{FF2B5EF4-FFF2-40B4-BE49-F238E27FC236}">
                <a16:creationId xmlns:a16="http://schemas.microsoft.com/office/drawing/2014/main" id="{A836EB34-A8FB-398B-E5F3-E3D7E685F0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1324" y="5306495"/>
            <a:ext cx="1152525" cy="50323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None/>
            </a:pPr>
            <a:endParaRPr lang="fr-FR" altLang="en-US" sz="1800">
              <a:solidFill>
                <a:srgbClr val="00669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2221" name="Rectangle 12">
            <a:extLst>
              <a:ext uri="{FF2B5EF4-FFF2-40B4-BE49-F238E27FC236}">
                <a16:creationId xmlns:a16="http://schemas.microsoft.com/office/drawing/2014/main" id="{B6E5A42A-A866-DB87-4CEF-66752B5389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27573" y="5436670"/>
            <a:ext cx="215900" cy="215900"/>
          </a:xfrm>
          <a:prstGeom prst="rect">
            <a:avLst/>
          </a:prstGeom>
          <a:solidFill>
            <a:schemeClr val="tx1"/>
          </a:solidFill>
          <a:ln w="9525">
            <a:solidFill>
              <a:srgbClr val="FF66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endParaRPr lang="fr-FR" altLang="en-US" sz="1800">
              <a:solidFill>
                <a:srgbClr val="006699"/>
              </a:solidFill>
              <a:cs typeface="Arial" panose="020B0604020202020204" pitchFamily="34" charset="0"/>
            </a:endParaRPr>
          </a:p>
        </p:txBody>
      </p:sp>
      <p:sp>
        <p:nvSpPr>
          <p:cNvPr id="222222" name="Rectangle 13">
            <a:extLst>
              <a:ext uri="{FF2B5EF4-FFF2-40B4-BE49-F238E27FC236}">
                <a16:creationId xmlns:a16="http://schemas.microsoft.com/office/drawing/2014/main" id="{4DBAE75F-5C7E-AEB0-9117-9A78FF7D9A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96012" y="4787384"/>
            <a:ext cx="1152525" cy="503237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fr-FR" altLang="en-US" sz="1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</a:p>
        </p:txBody>
      </p:sp>
      <p:sp>
        <p:nvSpPr>
          <p:cNvPr id="222223" name="Rectangle 14">
            <a:extLst>
              <a:ext uri="{FF2B5EF4-FFF2-40B4-BE49-F238E27FC236}">
                <a16:creationId xmlns:a16="http://schemas.microsoft.com/office/drawing/2014/main" id="{964E2541-831E-100E-C756-4D2F04C5D1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96012" y="5276334"/>
            <a:ext cx="1152525" cy="503237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None/>
            </a:pPr>
            <a:endParaRPr lang="fr-FR" altLang="en-US" sz="1800">
              <a:solidFill>
                <a:srgbClr val="00669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2224" name="Rectangle 15">
            <a:extLst>
              <a:ext uri="{FF2B5EF4-FFF2-40B4-BE49-F238E27FC236}">
                <a16:creationId xmlns:a16="http://schemas.microsoft.com/office/drawing/2014/main" id="{C55C52F7-F5AD-8A12-2F2A-13FEABA272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72261" y="5406508"/>
            <a:ext cx="215900" cy="215900"/>
          </a:xfrm>
          <a:prstGeom prst="rect">
            <a:avLst/>
          </a:prstGeom>
          <a:solidFill>
            <a:schemeClr val="tx1"/>
          </a:solidFill>
          <a:ln w="9525">
            <a:solidFill>
              <a:srgbClr val="FF66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endParaRPr lang="fr-FR" altLang="en-US" sz="1800">
              <a:solidFill>
                <a:srgbClr val="006699"/>
              </a:solidFill>
              <a:cs typeface="Arial" panose="020B0604020202020204" pitchFamily="34" charset="0"/>
            </a:endParaRPr>
          </a:p>
        </p:txBody>
      </p:sp>
      <p:sp>
        <p:nvSpPr>
          <p:cNvPr id="222225" name="Rectangle 16">
            <a:extLst>
              <a:ext uri="{FF2B5EF4-FFF2-40B4-BE49-F238E27FC236}">
                <a16:creationId xmlns:a16="http://schemas.microsoft.com/office/drawing/2014/main" id="{CA5AD3F7-2EAC-C030-E3DD-D4670E3C7A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96012" y="4269859"/>
            <a:ext cx="1152525" cy="503237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fr-FR" altLang="en-US"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</a:p>
        </p:txBody>
      </p:sp>
      <p:sp>
        <p:nvSpPr>
          <p:cNvPr id="222226" name="Line 17">
            <a:extLst>
              <a:ext uri="{FF2B5EF4-FFF2-40B4-BE49-F238E27FC236}">
                <a16:creationId xmlns:a16="http://schemas.microsoft.com/office/drawing/2014/main" id="{E8409F1C-3E1E-6326-2237-9DD68F6A79E3}"/>
              </a:ext>
            </a:extLst>
          </p:cNvPr>
          <p:cNvSpPr>
            <a:spLocks noChangeShapeType="1"/>
          </p:cNvSpPr>
          <p:nvPr/>
        </p:nvSpPr>
        <p:spPr bwMode="auto">
          <a:xfrm>
            <a:off x="8056173" y="4484170"/>
            <a:ext cx="12255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6699"/>
              </a:solidFill>
              <a:latin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222227" name="Line 18">
            <a:extLst>
              <a:ext uri="{FF2B5EF4-FFF2-40B4-BE49-F238E27FC236}">
                <a16:creationId xmlns:a16="http://schemas.microsoft.com/office/drawing/2014/main" id="{41B5C3C7-BD7C-9886-B500-1B8FB29FAAC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559161" y="5565258"/>
            <a:ext cx="12239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6699"/>
              </a:solidFill>
              <a:latin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222228" name="Line 19">
            <a:extLst>
              <a:ext uri="{FF2B5EF4-FFF2-40B4-BE49-F238E27FC236}">
                <a16:creationId xmlns:a16="http://schemas.microsoft.com/office/drawing/2014/main" id="{70261C9D-9F54-FD00-2CE6-15DEEDAE819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503848" y="5565258"/>
            <a:ext cx="1295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6699"/>
              </a:solidFill>
              <a:latin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222229" name="Rectangle 21">
            <a:extLst>
              <a:ext uri="{FF2B5EF4-FFF2-40B4-BE49-F238E27FC236}">
                <a16:creationId xmlns:a16="http://schemas.microsoft.com/office/drawing/2014/main" id="{7FA7AB7E-BDC4-C610-8A1B-A6CDFCBEF9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31736" y="3979346"/>
            <a:ext cx="215900" cy="57626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endParaRPr lang="fr-FR" altLang="en-US" sz="1800">
              <a:solidFill>
                <a:srgbClr val="006699"/>
              </a:solidFill>
              <a:cs typeface="Arial" panose="020B0604020202020204" pitchFamily="34" charset="0"/>
            </a:endParaRPr>
          </a:p>
        </p:txBody>
      </p:sp>
      <p:cxnSp>
        <p:nvCxnSpPr>
          <p:cNvPr id="222230" name="AutoShape 22">
            <a:extLst>
              <a:ext uri="{FF2B5EF4-FFF2-40B4-BE49-F238E27FC236}">
                <a16:creationId xmlns:a16="http://schemas.microsoft.com/office/drawing/2014/main" id="{535053F2-2FD4-5F4C-2541-B30DCDF1A72F}"/>
              </a:ext>
            </a:extLst>
          </p:cNvPr>
          <p:cNvCxnSpPr>
            <a:cxnSpLocks noChangeShapeType="1"/>
            <a:stCxn id="222229" idx="3"/>
            <a:endCxn id="222232" idx="1"/>
          </p:cNvCxnSpPr>
          <p:nvPr/>
        </p:nvCxnSpPr>
        <p:spPr bwMode="auto">
          <a:xfrm>
            <a:off x="3247637" y="4268271"/>
            <a:ext cx="719137" cy="250825"/>
          </a:xfrm>
          <a:prstGeom prst="bentConnector3">
            <a:avLst>
              <a:gd name="adj1" fmla="val 49889"/>
            </a:avLst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22231" name="Rectangle 25">
            <a:extLst>
              <a:ext uri="{FF2B5EF4-FFF2-40B4-BE49-F238E27FC236}">
                <a16:creationId xmlns:a16="http://schemas.microsoft.com/office/drawing/2014/main" id="{EA2CF266-107D-01E8-205A-715F99A21D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6774" y="4785795"/>
            <a:ext cx="1152525" cy="50323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fr-FR" altLang="en-US" sz="1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</a:p>
        </p:txBody>
      </p:sp>
      <p:sp>
        <p:nvSpPr>
          <p:cNvPr id="222232" name="Rectangle 26">
            <a:extLst>
              <a:ext uri="{FF2B5EF4-FFF2-40B4-BE49-F238E27FC236}">
                <a16:creationId xmlns:a16="http://schemas.microsoft.com/office/drawing/2014/main" id="{C9361939-7D6F-2D4B-1962-98B3818E07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6774" y="4266684"/>
            <a:ext cx="1152525" cy="503237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None/>
            </a:pPr>
            <a:endParaRPr lang="fr-FR" altLang="en-US" sz="1800">
              <a:solidFill>
                <a:srgbClr val="00669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2233" name="Rectangle 27">
            <a:extLst>
              <a:ext uri="{FF2B5EF4-FFF2-40B4-BE49-F238E27FC236}">
                <a16:creationId xmlns:a16="http://schemas.microsoft.com/office/drawing/2014/main" id="{608674A4-0497-7EA4-09D5-AF86B47703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6774" y="5304909"/>
            <a:ext cx="1152525" cy="503237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None/>
            </a:pPr>
            <a:endParaRPr lang="fr-FR" altLang="en-US" sz="2400">
              <a:solidFill>
                <a:srgbClr val="00669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2234" name="Line 28">
            <a:extLst>
              <a:ext uri="{FF2B5EF4-FFF2-40B4-BE49-F238E27FC236}">
                <a16:creationId xmlns:a16="http://schemas.microsoft.com/office/drawing/2014/main" id="{4813CBF5-2C10-76B1-303A-98B18423EBDF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120887" y="5490645"/>
            <a:ext cx="71913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6699"/>
              </a:solidFill>
              <a:latin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222235" name="Rectangle 29">
            <a:extLst>
              <a:ext uri="{FF2B5EF4-FFF2-40B4-BE49-F238E27FC236}">
                <a16:creationId xmlns:a16="http://schemas.microsoft.com/office/drawing/2014/main" id="{B5CA5A68-4DB7-72D6-4187-3666DD7CAB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70186" y="5420795"/>
            <a:ext cx="215900" cy="215900"/>
          </a:xfrm>
          <a:prstGeom prst="rect">
            <a:avLst/>
          </a:prstGeom>
          <a:solidFill>
            <a:schemeClr val="tx1"/>
          </a:solidFill>
          <a:ln w="9525">
            <a:solidFill>
              <a:srgbClr val="FF66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endParaRPr lang="fr-FR" altLang="en-US" sz="1800">
              <a:solidFill>
                <a:srgbClr val="006699"/>
              </a:solidFill>
              <a:cs typeface="Arial" panose="020B0604020202020204" pitchFamily="34" charset="0"/>
            </a:endParaRPr>
          </a:p>
        </p:txBody>
      </p:sp>
      <p:sp>
        <p:nvSpPr>
          <p:cNvPr id="222236" name="Line 30">
            <a:extLst>
              <a:ext uri="{FF2B5EF4-FFF2-40B4-BE49-F238E27FC236}">
                <a16:creationId xmlns:a16="http://schemas.microsoft.com/office/drawing/2014/main" id="{23A51353-D62A-FFC0-6214-E52AC08686CB}"/>
              </a:ext>
            </a:extLst>
          </p:cNvPr>
          <p:cNvSpPr>
            <a:spLocks noChangeShapeType="1"/>
          </p:cNvSpPr>
          <p:nvPr/>
        </p:nvSpPr>
        <p:spPr bwMode="auto">
          <a:xfrm>
            <a:off x="4544623" y="4482583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6699"/>
              </a:solidFill>
              <a:latin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222237" name="Rectangle 31">
            <a:extLst>
              <a:ext uri="{FF2B5EF4-FFF2-40B4-BE49-F238E27FC236}">
                <a16:creationId xmlns:a16="http://schemas.microsoft.com/office/drawing/2014/main" id="{BF499979-B8D9-F0F9-266F-FCE38B6419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00161" y="5419208"/>
            <a:ext cx="215900" cy="215900"/>
          </a:xfrm>
          <a:prstGeom prst="rect">
            <a:avLst/>
          </a:prstGeom>
          <a:solidFill>
            <a:schemeClr val="tx1"/>
          </a:solidFill>
          <a:ln w="9525">
            <a:solidFill>
              <a:srgbClr val="FF66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endParaRPr lang="fr-FR" altLang="en-US" sz="1800">
              <a:solidFill>
                <a:srgbClr val="006699"/>
              </a:solidFill>
              <a:cs typeface="Arial" panose="020B0604020202020204" pitchFamily="34" charset="0"/>
            </a:endParaRPr>
          </a:p>
        </p:txBody>
      </p:sp>
      <p:sp>
        <p:nvSpPr>
          <p:cNvPr id="222238" name="Rectangle 32">
            <a:extLst>
              <a:ext uri="{FF2B5EF4-FFF2-40B4-BE49-F238E27FC236}">
                <a16:creationId xmlns:a16="http://schemas.microsoft.com/office/drawing/2014/main" id="{2A18F553-0DB5-A26D-D340-EDA8931745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00161" y="4411145"/>
            <a:ext cx="215900" cy="215900"/>
          </a:xfrm>
          <a:prstGeom prst="rect">
            <a:avLst/>
          </a:prstGeom>
          <a:solidFill>
            <a:schemeClr val="tx1"/>
          </a:solidFill>
          <a:ln w="9525">
            <a:solidFill>
              <a:srgbClr val="FF66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endParaRPr lang="fr-FR" altLang="en-US" sz="1800">
              <a:solidFill>
                <a:srgbClr val="006699"/>
              </a:solidFill>
              <a:cs typeface="Arial" panose="020B0604020202020204" pitchFamily="34" charset="0"/>
            </a:endParaRPr>
          </a:p>
        </p:txBody>
      </p:sp>
      <p:sp>
        <p:nvSpPr>
          <p:cNvPr id="222239" name="Text Box 33">
            <a:extLst>
              <a:ext uri="{FF2B5EF4-FFF2-40B4-BE49-F238E27FC236}">
                <a16:creationId xmlns:a16="http://schemas.microsoft.com/office/drawing/2014/main" id="{4C90473A-D30B-1964-38CC-1CD7988C89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60299" y="4555608"/>
            <a:ext cx="1008063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fontAlgn="base">
              <a:spcBef>
                <a:spcPct val="50000"/>
              </a:spcBef>
              <a:spcAft>
                <a:spcPct val="0"/>
              </a:spcAft>
              <a:buNone/>
            </a:pPr>
            <a:r>
              <a:rPr lang="fr-FR" altLang="en-US" sz="1800">
                <a:solidFill>
                  <a:srgbClr val="0066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root</a:t>
            </a:r>
          </a:p>
        </p:txBody>
      </p:sp>
      <p:sp>
        <p:nvSpPr>
          <p:cNvPr id="222240" name="Text Box 34">
            <a:extLst>
              <a:ext uri="{FF2B5EF4-FFF2-40B4-BE49-F238E27FC236}">
                <a16:creationId xmlns:a16="http://schemas.microsoft.com/office/drawing/2014/main" id="{5BACEFCB-807B-4011-2FF1-70AD622076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46499" y="5995471"/>
            <a:ext cx="506413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54000" rIns="5400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fontAlgn="base">
              <a:spcBef>
                <a:spcPct val="50000"/>
              </a:spcBef>
              <a:spcAft>
                <a:spcPct val="0"/>
              </a:spcAft>
              <a:buNone/>
            </a:pPr>
            <a:r>
              <a:rPr lang="fr-FR" altLang="en-US" sz="1800">
                <a:solidFill>
                  <a:srgbClr val="0066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</a:p>
        </p:txBody>
      </p:sp>
      <p:cxnSp>
        <p:nvCxnSpPr>
          <p:cNvPr id="222241" name="AutoShape 35">
            <a:extLst>
              <a:ext uri="{FF2B5EF4-FFF2-40B4-BE49-F238E27FC236}">
                <a16:creationId xmlns:a16="http://schemas.microsoft.com/office/drawing/2014/main" id="{EF12BE01-245D-C5A8-AAB2-95E557FA6B16}"/>
              </a:ext>
            </a:extLst>
          </p:cNvPr>
          <p:cNvCxnSpPr>
            <a:cxnSpLocks noChangeShapeType="1"/>
            <a:stCxn id="222240" idx="3"/>
            <a:endCxn id="222220" idx="2"/>
          </p:cNvCxnSpPr>
          <p:nvPr/>
        </p:nvCxnSpPr>
        <p:spPr bwMode="auto">
          <a:xfrm flipV="1">
            <a:off x="7352912" y="5809734"/>
            <a:ext cx="574675" cy="369887"/>
          </a:xfrm>
          <a:prstGeom prst="bentConnector2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2242" name="AutoShape 36">
            <a:extLst>
              <a:ext uri="{FF2B5EF4-FFF2-40B4-BE49-F238E27FC236}">
                <a16:creationId xmlns:a16="http://schemas.microsoft.com/office/drawing/2014/main" id="{113DE906-A551-06D0-1173-5FC62C5131EC}"/>
              </a:ext>
            </a:extLst>
          </p:cNvPr>
          <p:cNvCxnSpPr>
            <a:cxnSpLocks noChangeShapeType="1"/>
            <a:stCxn id="222214" idx="0"/>
            <a:endCxn id="222225" idx="0"/>
          </p:cNvCxnSpPr>
          <p:nvPr/>
        </p:nvCxnSpPr>
        <p:spPr bwMode="auto">
          <a:xfrm rot="5400000" flipV="1">
            <a:off x="7920443" y="2318028"/>
            <a:ext cx="15875" cy="3887787"/>
          </a:xfrm>
          <a:prstGeom prst="curvedConnector3">
            <a:avLst>
              <a:gd name="adj1" fmla="val -1440000"/>
            </a:avLst>
          </a:prstGeom>
          <a:noFill/>
          <a:ln w="9525">
            <a:solidFill>
              <a:srgbClr val="FF66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258" name="Slide Number Placeholder 5">
            <a:extLst>
              <a:ext uri="{FF2B5EF4-FFF2-40B4-BE49-F238E27FC236}">
                <a16:creationId xmlns:a16="http://schemas.microsoft.com/office/drawing/2014/main" id="{BFFB246F-D1FA-9D9E-FB77-528B18B0B36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None/>
            </a:pPr>
            <a:fld id="{4441ACA2-2A8F-47C5-96B7-F98D8B4A2011}" type="slidenum">
              <a:rPr lang="en-US" altLang="en-US" sz="1400">
                <a:solidFill>
                  <a:srgbClr val="006699"/>
                </a:solidFill>
                <a:cs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buNone/>
              </a:pPr>
              <a:t>28</a:t>
            </a:fld>
            <a:endParaRPr lang="en-US" altLang="en-US" sz="1400">
              <a:solidFill>
                <a:srgbClr val="006699"/>
              </a:solidFill>
              <a:cs typeface="Arial" panose="020B0604020202020204" pitchFamily="34" charset="0"/>
            </a:endParaRPr>
          </a:p>
        </p:txBody>
      </p:sp>
      <p:sp>
        <p:nvSpPr>
          <p:cNvPr id="277506" name="Rectangle 2">
            <a:extLst>
              <a:ext uri="{FF2B5EF4-FFF2-40B4-BE49-F238E27FC236}">
                <a16:creationId xmlns:a16="http://schemas.microsoft.com/office/drawing/2014/main" id="{94340DFD-799B-2C35-BA34-53D00674F6A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fr-FR" dirty="0" err="1"/>
              <a:t>Delete</a:t>
            </a:r>
            <a:r>
              <a:rPr lang="fr-FR" dirty="0"/>
              <a:t> a </a:t>
            </a:r>
            <a:r>
              <a:rPr lang="fr-FR" dirty="0" err="1"/>
              <a:t>node</a:t>
            </a:r>
            <a:r>
              <a:rPr lang="fr-FR" dirty="0"/>
              <a:t> </a:t>
            </a:r>
            <a:r>
              <a:rPr lang="fr-FR" dirty="0" err="1"/>
              <a:t>pointed</a:t>
            </a:r>
            <a:r>
              <a:rPr lang="fr-FR" dirty="0"/>
              <a:t> by p</a:t>
            </a:r>
            <a:endParaRPr lang="fr-FR" sz="4000" dirty="0"/>
          </a:p>
        </p:txBody>
      </p:sp>
      <p:sp>
        <p:nvSpPr>
          <p:cNvPr id="224260" name="Rectangle 3">
            <a:extLst>
              <a:ext uri="{FF2B5EF4-FFF2-40B4-BE49-F238E27FC236}">
                <a16:creationId xmlns:a16="http://schemas.microsoft.com/office/drawing/2014/main" id="{5B53B45C-B7BB-6E5D-8510-DD89A1DF9373}"/>
              </a:ext>
            </a:extLst>
          </p:cNvPr>
          <p:cNvSpPr>
            <a:spLocks noGrp="1" noChangeArrowheads="1"/>
          </p:cNvSpPr>
          <p:nvPr>
            <p:ph sz="quarter" idx="13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r>
              <a:rPr lang="fr-FR" altLang="en-US" sz="2000" b="1" dirty="0" err="1">
                <a:latin typeface="Courier New" panose="02070309020205020404" pitchFamily="49" charset="0"/>
              </a:rPr>
              <a:t>void</a:t>
            </a:r>
            <a:r>
              <a:rPr lang="fr-FR" altLang="en-US" sz="2000" b="1" dirty="0">
                <a:latin typeface="Courier New" panose="02070309020205020404" pitchFamily="49" charset="0"/>
              </a:rPr>
              <a:t> </a:t>
            </a:r>
            <a:r>
              <a:rPr lang="fr-FR" altLang="en-US" sz="2000" b="1" dirty="0" err="1">
                <a:latin typeface="Courier New" panose="02070309020205020404" pitchFamily="49" charset="0"/>
              </a:rPr>
              <a:t>Delete_List</a:t>
            </a:r>
            <a:r>
              <a:rPr lang="fr-FR" altLang="en-US" sz="2000" b="1" dirty="0">
                <a:latin typeface="Courier New" panose="02070309020205020404" pitchFamily="49" charset="0"/>
              </a:rPr>
              <a:t> (</a:t>
            </a:r>
            <a:r>
              <a:rPr lang="fr-FR" altLang="en-US" sz="2000" b="1" dirty="0" err="1">
                <a:latin typeface="Courier New" panose="02070309020205020404" pitchFamily="49" charset="0"/>
              </a:rPr>
              <a:t>doublelist</a:t>
            </a:r>
            <a:r>
              <a:rPr lang="fr-FR" altLang="en-US" sz="2000" b="1" dirty="0">
                <a:latin typeface="Courier New" panose="02070309020205020404" pitchFamily="49" charset="0"/>
              </a:rPr>
              <a:t> p, </a:t>
            </a:r>
            <a:r>
              <a:rPr lang="fr-FR" altLang="en-US" sz="2000" b="1" dirty="0" err="1">
                <a:latin typeface="Courier New" panose="02070309020205020404" pitchFamily="49" charset="0"/>
              </a:rPr>
              <a:t>doublelist</a:t>
            </a:r>
            <a:r>
              <a:rPr lang="fr-FR" altLang="en-US" sz="2000" b="1" dirty="0">
                <a:latin typeface="Courier New" panose="02070309020205020404" pitchFamily="49" charset="0"/>
              </a:rPr>
              <a:t> *root){</a:t>
            </a:r>
          </a:p>
          <a:p>
            <a:pPr eaLnBrk="1" hangingPunct="1">
              <a:buFontTx/>
              <a:buNone/>
            </a:pPr>
            <a:r>
              <a:rPr lang="fr-FR" altLang="en-US" sz="2000" b="1" dirty="0">
                <a:latin typeface="Courier New" panose="02070309020205020404" pitchFamily="49" charset="0"/>
              </a:rPr>
              <a:t> if (*root == NULL) printf(”</a:t>
            </a:r>
            <a:r>
              <a:rPr lang="fr-FR" altLang="en-US" sz="2000" b="1" dirty="0" err="1">
                <a:latin typeface="Courier New" panose="02070309020205020404" pitchFamily="49" charset="0"/>
              </a:rPr>
              <a:t>Empty</a:t>
            </a:r>
            <a:r>
              <a:rPr lang="fr-FR" altLang="en-US" sz="2000" b="1" dirty="0">
                <a:latin typeface="Courier New" panose="02070309020205020404" pitchFamily="49" charset="0"/>
              </a:rPr>
              <a:t> </a:t>
            </a:r>
            <a:r>
              <a:rPr lang="fr-FR" altLang="en-US" sz="2000" b="1" dirty="0" err="1">
                <a:latin typeface="Courier New" panose="02070309020205020404" pitchFamily="49" charset="0"/>
              </a:rPr>
              <a:t>list</a:t>
            </a:r>
            <a:r>
              <a:rPr lang="fr-FR" altLang="en-US" sz="2000" b="1" dirty="0">
                <a:latin typeface="Courier New" panose="02070309020205020404" pitchFamily="49" charset="0"/>
              </a:rPr>
              <a:t>”);</a:t>
            </a:r>
          </a:p>
          <a:p>
            <a:pPr eaLnBrk="1" hangingPunct="1">
              <a:buFontTx/>
              <a:buNone/>
            </a:pPr>
            <a:r>
              <a:rPr lang="fr-FR" altLang="en-US" sz="2000" b="1" dirty="0">
                <a:latin typeface="Courier New" panose="02070309020205020404" pitchFamily="49" charset="0"/>
              </a:rPr>
              <a:t> </a:t>
            </a:r>
            <a:r>
              <a:rPr lang="fr-FR" altLang="en-US" sz="2000" b="1" dirty="0" err="1">
                <a:latin typeface="Courier New" panose="02070309020205020404" pitchFamily="49" charset="0"/>
              </a:rPr>
              <a:t>else</a:t>
            </a:r>
            <a:r>
              <a:rPr lang="fr-FR" altLang="en-US" sz="2000" b="1" dirty="0">
                <a:latin typeface="Courier New" panose="02070309020205020404" pitchFamily="49" charset="0"/>
              </a:rPr>
              <a:t> {</a:t>
            </a:r>
          </a:p>
          <a:p>
            <a:pPr eaLnBrk="1" hangingPunct="1">
              <a:buFontTx/>
              <a:buNone/>
            </a:pPr>
            <a:r>
              <a:rPr lang="fr-FR" altLang="en-US" sz="2000" b="1" dirty="0">
                <a:latin typeface="Courier New" panose="02070309020205020404" pitchFamily="49" charset="0"/>
              </a:rPr>
              <a:t>	 if (p==*root) (*root)=(*root)-&gt;Next; //</a:t>
            </a:r>
            <a:r>
              <a:rPr lang="fr-FR" altLang="en-US" sz="2000" b="1" dirty="0" err="1">
                <a:latin typeface="Courier New" panose="02070309020205020404" pitchFamily="49" charset="0"/>
              </a:rPr>
              <a:t>Delete</a:t>
            </a:r>
            <a:r>
              <a:rPr lang="fr-FR" altLang="en-US" sz="2000" b="1" dirty="0">
                <a:latin typeface="Courier New" panose="02070309020205020404" pitchFamily="49" charset="0"/>
              </a:rPr>
              <a:t> first </a:t>
            </a:r>
            <a:r>
              <a:rPr lang="fr-FR" altLang="en-US" sz="2000" b="1" dirty="0" err="1">
                <a:latin typeface="Courier New" panose="02070309020205020404" pitchFamily="49" charset="0"/>
              </a:rPr>
              <a:t>element</a:t>
            </a:r>
            <a:endParaRPr lang="fr-FR" altLang="en-US" sz="2000" b="1" dirty="0">
              <a:latin typeface="Courier New" panose="02070309020205020404" pitchFamily="49" charset="0"/>
            </a:endParaRPr>
          </a:p>
          <a:p>
            <a:pPr eaLnBrk="1" hangingPunct="1">
              <a:buFontTx/>
              <a:buNone/>
            </a:pPr>
            <a:r>
              <a:rPr lang="fr-FR" altLang="en-US" sz="2000" b="1" dirty="0">
                <a:latin typeface="Courier New" panose="02070309020205020404" pitchFamily="49" charset="0"/>
              </a:rPr>
              <a:t>   </a:t>
            </a:r>
            <a:r>
              <a:rPr lang="fr-FR" altLang="en-US" sz="2000" b="1" dirty="0" err="1">
                <a:latin typeface="Courier New" panose="02070309020205020404" pitchFamily="49" charset="0"/>
              </a:rPr>
              <a:t>else</a:t>
            </a:r>
            <a:r>
              <a:rPr lang="fr-FR" altLang="en-US" sz="2000" b="1" dirty="0">
                <a:latin typeface="Courier New" panose="02070309020205020404" pitchFamily="49" charset="0"/>
              </a:rPr>
              <a:t> p-&gt;</a:t>
            </a:r>
            <a:r>
              <a:rPr lang="fr-FR" altLang="en-US" sz="2000" b="1" dirty="0" err="1">
                <a:latin typeface="Courier New" panose="02070309020205020404" pitchFamily="49" charset="0"/>
              </a:rPr>
              <a:t>prev</a:t>
            </a:r>
            <a:r>
              <a:rPr lang="fr-FR" altLang="en-US" sz="2000" b="1" dirty="0">
                <a:latin typeface="Courier New" panose="02070309020205020404" pitchFamily="49" charset="0"/>
              </a:rPr>
              <a:t>-&gt;</a:t>
            </a:r>
            <a:r>
              <a:rPr lang="fr-FR" altLang="en-US" sz="2000" b="1" dirty="0" err="1">
                <a:latin typeface="Courier New" panose="02070309020205020404" pitchFamily="49" charset="0"/>
              </a:rPr>
              <a:t>next</a:t>
            </a:r>
            <a:r>
              <a:rPr lang="fr-FR" altLang="en-US" sz="2000" b="1" dirty="0">
                <a:latin typeface="Courier New" panose="02070309020205020404" pitchFamily="49" charset="0"/>
              </a:rPr>
              <a:t>=p-&gt;</a:t>
            </a:r>
            <a:r>
              <a:rPr lang="fr-FR" altLang="en-US" sz="2000" b="1" dirty="0" err="1">
                <a:latin typeface="Courier New" panose="02070309020205020404" pitchFamily="49" charset="0"/>
              </a:rPr>
              <a:t>next</a:t>
            </a:r>
            <a:r>
              <a:rPr lang="fr-FR" altLang="en-US" sz="2000" b="1" dirty="0">
                <a:latin typeface="Courier New" panose="02070309020205020404" pitchFamily="49" charset="0"/>
              </a:rPr>
              <a:t>;</a:t>
            </a:r>
          </a:p>
          <a:p>
            <a:pPr eaLnBrk="1" hangingPunct="1">
              <a:buFontTx/>
              <a:buNone/>
            </a:pPr>
            <a:r>
              <a:rPr lang="fr-FR" altLang="en-US" sz="2000" b="1" dirty="0">
                <a:latin typeface="Courier New" panose="02070309020205020404" pitchFamily="49" charset="0"/>
              </a:rPr>
              <a:t>   </a:t>
            </a:r>
            <a:r>
              <a:rPr lang="fr-FR" altLang="en-US" sz="2000" b="1" dirty="0">
                <a:solidFill>
                  <a:srgbClr val="FF6600"/>
                </a:solidFill>
                <a:latin typeface="Courier New" panose="02070309020205020404" pitchFamily="49" charset="0"/>
              </a:rPr>
              <a:t>if (p-&gt;</a:t>
            </a:r>
            <a:r>
              <a:rPr lang="fr-FR" altLang="en-US" sz="2000" b="1" dirty="0" err="1">
                <a:solidFill>
                  <a:srgbClr val="FF6600"/>
                </a:solidFill>
                <a:latin typeface="Courier New" panose="02070309020205020404" pitchFamily="49" charset="0"/>
              </a:rPr>
              <a:t>next</a:t>
            </a:r>
            <a:r>
              <a:rPr lang="fr-FR" altLang="en-US" sz="2000" b="1" dirty="0">
                <a:solidFill>
                  <a:srgbClr val="FF6600"/>
                </a:solidFill>
                <a:latin typeface="Courier New" panose="02070309020205020404" pitchFamily="49" charset="0"/>
              </a:rPr>
              <a:t>!=NULL) p-&gt;</a:t>
            </a:r>
            <a:r>
              <a:rPr lang="fr-FR" altLang="en-US" sz="2000" b="1" dirty="0" err="1">
                <a:solidFill>
                  <a:srgbClr val="FF6600"/>
                </a:solidFill>
                <a:latin typeface="Courier New" panose="02070309020205020404" pitchFamily="49" charset="0"/>
              </a:rPr>
              <a:t>next</a:t>
            </a:r>
            <a:r>
              <a:rPr lang="fr-FR" altLang="en-US" sz="2000" b="1" dirty="0">
                <a:solidFill>
                  <a:srgbClr val="FF6600"/>
                </a:solidFill>
                <a:latin typeface="Courier New" panose="02070309020205020404" pitchFamily="49" charset="0"/>
              </a:rPr>
              <a:t>-&gt;</a:t>
            </a:r>
            <a:r>
              <a:rPr lang="fr-FR" altLang="en-US" sz="2000" b="1" dirty="0" err="1">
                <a:solidFill>
                  <a:srgbClr val="FF6600"/>
                </a:solidFill>
                <a:latin typeface="Courier New" panose="02070309020205020404" pitchFamily="49" charset="0"/>
              </a:rPr>
              <a:t>prev</a:t>
            </a:r>
            <a:r>
              <a:rPr lang="fr-FR" altLang="en-US" sz="2000" b="1" dirty="0">
                <a:solidFill>
                  <a:srgbClr val="FF6600"/>
                </a:solidFill>
                <a:latin typeface="Courier New" panose="02070309020205020404" pitchFamily="49" charset="0"/>
              </a:rPr>
              <a:t>=p-&gt;</a:t>
            </a:r>
            <a:r>
              <a:rPr lang="fr-FR" altLang="en-US" sz="2000" b="1" dirty="0" err="1">
                <a:solidFill>
                  <a:srgbClr val="FF6600"/>
                </a:solidFill>
                <a:latin typeface="Courier New" panose="02070309020205020404" pitchFamily="49" charset="0"/>
              </a:rPr>
              <a:t>prev</a:t>
            </a:r>
            <a:r>
              <a:rPr lang="fr-FR" altLang="en-US" sz="2000" b="1" dirty="0">
                <a:solidFill>
                  <a:srgbClr val="FF6600"/>
                </a:solidFill>
                <a:latin typeface="Courier New" panose="02070309020205020404" pitchFamily="49" charset="0"/>
              </a:rPr>
              <a:t>;</a:t>
            </a:r>
          </a:p>
          <a:p>
            <a:pPr eaLnBrk="1" hangingPunct="1">
              <a:buFontTx/>
              <a:buNone/>
            </a:pPr>
            <a:r>
              <a:rPr lang="fr-FR" altLang="en-US" sz="2000" b="1" dirty="0">
                <a:latin typeface="Courier New" panose="02070309020205020404" pitchFamily="49" charset="0"/>
              </a:rPr>
              <a:t>   free(p);</a:t>
            </a:r>
          </a:p>
          <a:p>
            <a:pPr eaLnBrk="1" hangingPunct="1">
              <a:buFontTx/>
              <a:buNone/>
            </a:pPr>
            <a:r>
              <a:rPr lang="fr-FR" altLang="en-US" sz="2000" b="1" dirty="0">
                <a:latin typeface="Courier New" panose="02070309020205020404" pitchFamily="49" charset="0"/>
              </a:rPr>
              <a:t> }</a:t>
            </a:r>
          </a:p>
          <a:p>
            <a:pPr eaLnBrk="1" hangingPunct="1">
              <a:buFontTx/>
              <a:buNone/>
            </a:pPr>
            <a:r>
              <a:rPr lang="fr-FR" altLang="en-US" sz="2000" b="1" dirty="0">
                <a:latin typeface="Courier New" panose="02070309020205020404" pitchFamily="49" charset="0"/>
              </a:rPr>
              <a:t>}</a:t>
            </a:r>
          </a:p>
        </p:txBody>
      </p:sp>
      <p:sp>
        <p:nvSpPr>
          <p:cNvPr id="224261" name="Rectangle 4">
            <a:extLst>
              <a:ext uri="{FF2B5EF4-FFF2-40B4-BE49-F238E27FC236}">
                <a16:creationId xmlns:a16="http://schemas.microsoft.com/office/drawing/2014/main" id="{8D1E3BC7-8521-926D-284F-A3E2F895FC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41253" y="4716552"/>
            <a:ext cx="1152525" cy="50323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fr-FR" altLang="en-US" sz="1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</a:p>
        </p:txBody>
      </p:sp>
      <p:sp>
        <p:nvSpPr>
          <p:cNvPr id="224262" name="Rectangle 5">
            <a:extLst>
              <a:ext uri="{FF2B5EF4-FFF2-40B4-BE49-F238E27FC236}">
                <a16:creationId xmlns:a16="http://schemas.microsoft.com/office/drawing/2014/main" id="{91992083-AAC2-E292-DC51-3EBBBDED03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41253" y="4197441"/>
            <a:ext cx="1152525" cy="503237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None/>
            </a:pPr>
            <a:endParaRPr lang="fr-FR" altLang="en-US" sz="1800">
              <a:solidFill>
                <a:srgbClr val="00669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4263" name="Rectangle 6">
            <a:extLst>
              <a:ext uri="{FF2B5EF4-FFF2-40B4-BE49-F238E27FC236}">
                <a16:creationId xmlns:a16="http://schemas.microsoft.com/office/drawing/2014/main" id="{6748D6B5-E370-F8DF-1093-A98BFA1D1A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17502" y="4327615"/>
            <a:ext cx="215900" cy="215900"/>
          </a:xfrm>
          <a:prstGeom prst="rect">
            <a:avLst/>
          </a:prstGeom>
          <a:solidFill>
            <a:schemeClr val="tx1"/>
          </a:solidFill>
          <a:ln w="9525">
            <a:solidFill>
              <a:srgbClr val="FF66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endParaRPr lang="fr-FR" altLang="en-US" sz="1800">
              <a:solidFill>
                <a:srgbClr val="006699"/>
              </a:solidFill>
              <a:cs typeface="Arial" panose="020B0604020202020204" pitchFamily="34" charset="0"/>
            </a:endParaRPr>
          </a:p>
        </p:txBody>
      </p:sp>
      <p:sp>
        <p:nvSpPr>
          <p:cNvPr id="224264" name="Rectangle 7">
            <a:extLst>
              <a:ext uri="{FF2B5EF4-FFF2-40B4-BE49-F238E27FC236}">
                <a16:creationId xmlns:a16="http://schemas.microsoft.com/office/drawing/2014/main" id="{FEE8F62F-3458-CB4D-A626-939EB3CB42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41253" y="5235666"/>
            <a:ext cx="1152525" cy="503237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None/>
            </a:pPr>
            <a:endParaRPr lang="fr-FR" altLang="en-US" sz="2400">
              <a:solidFill>
                <a:srgbClr val="00669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4265" name="Rectangle 8">
            <a:extLst>
              <a:ext uri="{FF2B5EF4-FFF2-40B4-BE49-F238E27FC236}">
                <a16:creationId xmlns:a16="http://schemas.microsoft.com/office/drawing/2014/main" id="{9B5C5ABE-A8DC-E669-4DC8-EA8CE27583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84353" y="4730841"/>
            <a:ext cx="1152525" cy="503237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fr-FR" altLang="en-US" sz="1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</a:t>
            </a:r>
          </a:p>
        </p:txBody>
      </p:sp>
      <p:sp>
        <p:nvSpPr>
          <p:cNvPr id="224266" name="Rectangle 9">
            <a:extLst>
              <a:ext uri="{FF2B5EF4-FFF2-40B4-BE49-F238E27FC236}">
                <a16:creationId xmlns:a16="http://schemas.microsoft.com/office/drawing/2014/main" id="{88FB3BF1-6100-D986-888B-9DBA072A7A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84353" y="4211727"/>
            <a:ext cx="1152525" cy="50323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None/>
            </a:pPr>
            <a:endParaRPr lang="fr-FR" altLang="en-US" sz="1800">
              <a:solidFill>
                <a:srgbClr val="00669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4267" name="Rectangle 10">
            <a:extLst>
              <a:ext uri="{FF2B5EF4-FFF2-40B4-BE49-F238E27FC236}">
                <a16:creationId xmlns:a16="http://schemas.microsoft.com/office/drawing/2014/main" id="{C8670A4C-1E03-4385-A8DC-082E290B34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60602" y="4341902"/>
            <a:ext cx="215900" cy="215900"/>
          </a:xfrm>
          <a:prstGeom prst="rect">
            <a:avLst/>
          </a:prstGeom>
          <a:solidFill>
            <a:schemeClr val="tx1"/>
          </a:solidFill>
          <a:ln w="9525">
            <a:solidFill>
              <a:srgbClr val="FF66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endParaRPr lang="fr-FR" altLang="en-US" sz="1800">
              <a:solidFill>
                <a:srgbClr val="006699"/>
              </a:solidFill>
              <a:cs typeface="Arial" panose="020B0604020202020204" pitchFamily="34" charset="0"/>
            </a:endParaRPr>
          </a:p>
        </p:txBody>
      </p:sp>
      <p:sp>
        <p:nvSpPr>
          <p:cNvPr id="224268" name="Rectangle 11">
            <a:extLst>
              <a:ext uri="{FF2B5EF4-FFF2-40B4-BE49-F238E27FC236}">
                <a16:creationId xmlns:a16="http://schemas.microsoft.com/office/drawing/2014/main" id="{3D045C7B-8F74-CC7A-17E9-7F8F5C918F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84353" y="5249952"/>
            <a:ext cx="1152525" cy="50323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None/>
            </a:pPr>
            <a:endParaRPr lang="fr-FR" altLang="en-US" sz="1800">
              <a:solidFill>
                <a:srgbClr val="00669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4269" name="Rectangle 12">
            <a:extLst>
              <a:ext uri="{FF2B5EF4-FFF2-40B4-BE49-F238E27FC236}">
                <a16:creationId xmlns:a16="http://schemas.microsoft.com/office/drawing/2014/main" id="{4DEB6C20-DD40-068B-DE02-26AB42AF88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60602" y="5380127"/>
            <a:ext cx="215900" cy="215900"/>
          </a:xfrm>
          <a:prstGeom prst="rect">
            <a:avLst/>
          </a:prstGeom>
          <a:solidFill>
            <a:schemeClr val="tx1"/>
          </a:solidFill>
          <a:ln w="9525">
            <a:solidFill>
              <a:srgbClr val="FF66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endParaRPr lang="fr-FR" altLang="en-US" sz="1800">
              <a:solidFill>
                <a:srgbClr val="006699"/>
              </a:solidFill>
              <a:cs typeface="Arial" panose="020B0604020202020204" pitchFamily="34" charset="0"/>
            </a:endParaRPr>
          </a:p>
        </p:txBody>
      </p:sp>
      <p:sp>
        <p:nvSpPr>
          <p:cNvPr id="224270" name="Rectangle 13">
            <a:extLst>
              <a:ext uri="{FF2B5EF4-FFF2-40B4-BE49-F238E27FC236}">
                <a16:creationId xmlns:a16="http://schemas.microsoft.com/office/drawing/2014/main" id="{AFF63799-4AF8-7D3A-EA78-4429512A78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29041" y="4730841"/>
            <a:ext cx="1152525" cy="503237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fr-FR" altLang="en-US" sz="1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</a:p>
        </p:txBody>
      </p:sp>
      <p:sp>
        <p:nvSpPr>
          <p:cNvPr id="224271" name="Rectangle 14">
            <a:extLst>
              <a:ext uri="{FF2B5EF4-FFF2-40B4-BE49-F238E27FC236}">
                <a16:creationId xmlns:a16="http://schemas.microsoft.com/office/drawing/2014/main" id="{FF6D14D7-DA46-75B7-640A-7430023408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29041" y="5219791"/>
            <a:ext cx="1152525" cy="503237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None/>
            </a:pPr>
            <a:endParaRPr lang="fr-FR" altLang="en-US" sz="1800">
              <a:solidFill>
                <a:srgbClr val="00669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4272" name="Rectangle 15">
            <a:extLst>
              <a:ext uri="{FF2B5EF4-FFF2-40B4-BE49-F238E27FC236}">
                <a16:creationId xmlns:a16="http://schemas.microsoft.com/office/drawing/2014/main" id="{BC29682E-88F3-C5EE-7942-A10E7FC5E0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05290" y="5349965"/>
            <a:ext cx="215900" cy="215900"/>
          </a:xfrm>
          <a:prstGeom prst="rect">
            <a:avLst/>
          </a:prstGeom>
          <a:solidFill>
            <a:schemeClr val="tx1"/>
          </a:solidFill>
          <a:ln w="9525">
            <a:solidFill>
              <a:srgbClr val="FF66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endParaRPr lang="fr-FR" altLang="en-US" sz="1800">
              <a:solidFill>
                <a:srgbClr val="006699"/>
              </a:solidFill>
              <a:cs typeface="Arial" panose="020B0604020202020204" pitchFamily="34" charset="0"/>
            </a:endParaRPr>
          </a:p>
        </p:txBody>
      </p:sp>
      <p:sp>
        <p:nvSpPr>
          <p:cNvPr id="224273" name="Rectangle 16">
            <a:extLst>
              <a:ext uri="{FF2B5EF4-FFF2-40B4-BE49-F238E27FC236}">
                <a16:creationId xmlns:a16="http://schemas.microsoft.com/office/drawing/2014/main" id="{F014B283-41E0-4A92-39D4-21BD2B80DF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29041" y="4213316"/>
            <a:ext cx="1152525" cy="503237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fr-FR" altLang="en-US"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</a:p>
        </p:txBody>
      </p:sp>
      <p:sp>
        <p:nvSpPr>
          <p:cNvPr id="224274" name="Line 17">
            <a:extLst>
              <a:ext uri="{FF2B5EF4-FFF2-40B4-BE49-F238E27FC236}">
                <a16:creationId xmlns:a16="http://schemas.microsoft.com/office/drawing/2014/main" id="{29CF446B-FB39-946D-4ACE-32271BE38552}"/>
              </a:ext>
            </a:extLst>
          </p:cNvPr>
          <p:cNvSpPr>
            <a:spLocks noChangeShapeType="1"/>
          </p:cNvSpPr>
          <p:nvPr/>
        </p:nvSpPr>
        <p:spPr bwMode="auto">
          <a:xfrm>
            <a:off x="8089202" y="4427627"/>
            <a:ext cx="12255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6699"/>
              </a:solidFill>
              <a:latin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224275" name="Line 18">
            <a:extLst>
              <a:ext uri="{FF2B5EF4-FFF2-40B4-BE49-F238E27FC236}">
                <a16:creationId xmlns:a16="http://schemas.microsoft.com/office/drawing/2014/main" id="{975295E8-10C2-2D27-08E5-73731ABA8E0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592190" y="5508715"/>
            <a:ext cx="12239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6699"/>
              </a:solidFill>
              <a:latin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224276" name="Rectangle 20">
            <a:extLst>
              <a:ext uri="{FF2B5EF4-FFF2-40B4-BE49-F238E27FC236}">
                <a16:creationId xmlns:a16="http://schemas.microsoft.com/office/drawing/2014/main" id="{CB1C52D0-6D91-D08A-E3D7-4C2FBE0661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64765" y="3922803"/>
            <a:ext cx="215900" cy="57626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endParaRPr lang="fr-FR" altLang="en-US" sz="1800">
              <a:solidFill>
                <a:srgbClr val="006699"/>
              </a:solidFill>
              <a:cs typeface="Arial" panose="020B0604020202020204" pitchFamily="34" charset="0"/>
            </a:endParaRPr>
          </a:p>
        </p:txBody>
      </p:sp>
      <p:cxnSp>
        <p:nvCxnSpPr>
          <p:cNvPr id="224277" name="AutoShape 21">
            <a:extLst>
              <a:ext uri="{FF2B5EF4-FFF2-40B4-BE49-F238E27FC236}">
                <a16:creationId xmlns:a16="http://schemas.microsoft.com/office/drawing/2014/main" id="{71745609-9D56-770F-2C4D-165CDB508006}"/>
              </a:ext>
            </a:extLst>
          </p:cNvPr>
          <p:cNvCxnSpPr>
            <a:cxnSpLocks noChangeShapeType="1"/>
            <a:stCxn id="224276" idx="3"/>
            <a:endCxn id="224279" idx="1"/>
          </p:cNvCxnSpPr>
          <p:nvPr/>
        </p:nvCxnSpPr>
        <p:spPr bwMode="auto">
          <a:xfrm>
            <a:off x="3280666" y="4211728"/>
            <a:ext cx="719137" cy="250825"/>
          </a:xfrm>
          <a:prstGeom prst="bentConnector3">
            <a:avLst>
              <a:gd name="adj1" fmla="val 49889"/>
            </a:avLst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24278" name="Rectangle 22">
            <a:extLst>
              <a:ext uri="{FF2B5EF4-FFF2-40B4-BE49-F238E27FC236}">
                <a16:creationId xmlns:a16="http://schemas.microsoft.com/office/drawing/2014/main" id="{3CD1B1C5-EB2F-3743-9371-CD7E72C47E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9803" y="4729252"/>
            <a:ext cx="1152525" cy="50323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fr-FR" altLang="en-US" sz="1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</a:p>
        </p:txBody>
      </p:sp>
      <p:sp>
        <p:nvSpPr>
          <p:cNvPr id="224279" name="Rectangle 23">
            <a:extLst>
              <a:ext uri="{FF2B5EF4-FFF2-40B4-BE49-F238E27FC236}">
                <a16:creationId xmlns:a16="http://schemas.microsoft.com/office/drawing/2014/main" id="{CE16E777-FC02-82DD-0285-C23972618B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9803" y="4210141"/>
            <a:ext cx="1152525" cy="503237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None/>
            </a:pPr>
            <a:endParaRPr lang="fr-FR" altLang="en-US" sz="1800">
              <a:solidFill>
                <a:srgbClr val="00669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4280" name="Rectangle 24">
            <a:extLst>
              <a:ext uri="{FF2B5EF4-FFF2-40B4-BE49-F238E27FC236}">
                <a16:creationId xmlns:a16="http://schemas.microsoft.com/office/drawing/2014/main" id="{74AD929F-ACBF-3BB6-1491-02B0A19CFE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9803" y="5248366"/>
            <a:ext cx="1152525" cy="503237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None/>
            </a:pPr>
            <a:endParaRPr lang="fr-FR" altLang="en-US" sz="2400">
              <a:solidFill>
                <a:srgbClr val="00669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4281" name="Line 25">
            <a:extLst>
              <a:ext uri="{FF2B5EF4-FFF2-40B4-BE49-F238E27FC236}">
                <a16:creationId xmlns:a16="http://schemas.microsoft.com/office/drawing/2014/main" id="{2085E112-D91F-717F-6B91-2706BB29BC4C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153916" y="5434102"/>
            <a:ext cx="71913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6699"/>
              </a:solidFill>
              <a:latin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224282" name="Rectangle 26">
            <a:extLst>
              <a:ext uri="{FF2B5EF4-FFF2-40B4-BE49-F238E27FC236}">
                <a16:creationId xmlns:a16="http://schemas.microsoft.com/office/drawing/2014/main" id="{A66BD083-E66D-EA5A-F921-47B3E4264D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03215" y="5364252"/>
            <a:ext cx="215900" cy="215900"/>
          </a:xfrm>
          <a:prstGeom prst="rect">
            <a:avLst/>
          </a:prstGeom>
          <a:solidFill>
            <a:schemeClr val="tx1"/>
          </a:solidFill>
          <a:ln w="9525">
            <a:solidFill>
              <a:srgbClr val="FF66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endParaRPr lang="fr-FR" altLang="en-US" sz="1800">
              <a:solidFill>
                <a:srgbClr val="006699"/>
              </a:solidFill>
              <a:cs typeface="Arial" panose="020B0604020202020204" pitchFamily="34" charset="0"/>
            </a:endParaRPr>
          </a:p>
        </p:txBody>
      </p:sp>
      <p:sp>
        <p:nvSpPr>
          <p:cNvPr id="224283" name="Line 27">
            <a:extLst>
              <a:ext uri="{FF2B5EF4-FFF2-40B4-BE49-F238E27FC236}">
                <a16:creationId xmlns:a16="http://schemas.microsoft.com/office/drawing/2014/main" id="{7102C4BA-C4CC-A6CA-F769-4C0ABDCF20C5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7652" y="4426040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6699"/>
              </a:solidFill>
              <a:latin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224284" name="Rectangle 28">
            <a:extLst>
              <a:ext uri="{FF2B5EF4-FFF2-40B4-BE49-F238E27FC236}">
                <a16:creationId xmlns:a16="http://schemas.microsoft.com/office/drawing/2014/main" id="{45588D60-2B4B-ADAF-2DA0-3E2DF5660E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33190" y="5362665"/>
            <a:ext cx="215900" cy="215900"/>
          </a:xfrm>
          <a:prstGeom prst="rect">
            <a:avLst/>
          </a:prstGeom>
          <a:solidFill>
            <a:schemeClr val="tx1"/>
          </a:solidFill>
          <a:ln w="9525">
            <a:solidFill>
              <a:srgbClr val="FF66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endParaRPr lang="fr-FR" altLang="en-US" sz="1800">
              <a:solidFill>
                <a:srgbClr val="006699"/>
              </a:solidFill>
              <a:cs typeface="Arial" panose="020B0604020202020204" pitchFamily="34" charset="0"/>
            </a:endParaRPr>
          </a:p>
        </p:txBody>
      </p:sp>
      <p:sp>
        <p:nvSpPr>
          <p:cNvPr id="224285" name="Rectangle 29">
            <a:extLst>
              <a:ext uri="{FF2B5EF4-FFF2-40B4-BE49-F238E27FC236}">
                <a16:creationId xmlns:a16="http://schemas.microsoft.com/office/drawing/2014/main" id="{FDA0913A-5BB5-9D59-0739-24293F59D7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33190" y="4354602"/>
            <a:ext cx="215900" cy="215900"/>
          </a:xfrm>
          <a:prstGeom prst="rect">
            <a:avLst/>
          </a:prstGeom>
          <a:solidFill>
            <a:schemeClr val="tx1"/>
          </a:solidFill>
          <a:ln w="9525">
            <a:solidFill>
              <a:srgbClr val="FF66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endParaRPr lang="fr-FR" altLang="en-US" sz="1800">
              <a:solidFill>
                <a:srgbClr val="006699"/>
              </a:solidFill>
              <a:cs typeface="Arial" panose="020B0604020202020204" pitchFamily="34" charset="0"/>
            </a:endParaRPr>
          </a:p>
        </p:txBody>
      </p:sp>
      <p:sp>
        <p:nvSpPr>
          <p:cNvPr id="224286" name="Text Box 30">
            <a:extLst>
              <a:ext uri="{FF2B5EF4-FFF2-40B4-BE49-F238E27FC236}">
                <a16:creationId xmlns:a16="http://schemas.microsoft.com/office/drawing/2014/main" id="{EB177ADD-3D06-DD26-731E-0BB8025109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93328" y="4499065"/>
            <a:ext cx="1008063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fontAlgn="base">
              <a:spcBef>
                <a:spcPct val="50000"/>
              </a:spcBef>
              <a:spcAft>
                <a:spcPct val="0"/>
              </a:spcAft>
              <a:buNone/>
            </a:pPr>
            <a:r>
              <a:rPr lang="fr-FR" altLang="en-US" sz="1800">
                <a:solidFill>
                  <a:srgbClr val="0066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root</a:t>
            </a:r>
          </a:p>
        </p:txBody>
      </p:sp>
      <p:sp>
        <p:nvSpPr>
          <p:cNvPr id="224287" name="Text Box 31">
            <a:extLst>
              <a:ext uri="{FF2B5EF4-FFF2-40B4-BE49-F238E27FC236}">
                <a16:creationId xmlns:a16="http://schemas.microsoft.com/office/drawing/2014/main" id="{FE1773AE-0E27-09F5-4930-7D78B47458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79528" y="5938928"/>
            <a:ext cx="506413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54000" rIns="5400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fontAlgn="base">
              <a:spcBef>
                <a:spcPct val="50000"/>
              </a:spcBef>
              <a:spcAft>
                <a:spcPct val="0"/>
              </a:spcAft>
              <a:buNone/>
            </a:pPr>
            <a:r>
              <a:rPr lang="fr-FR" altLang="en-US" sz="1800">
                <a:solidFill>
                  <a:srgbClr val="0066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</a:p>
        </p:txBody>
      </p:sp>
      <p:cxnSp>
        <p:nvCxnSpPr>
          <p:cNvPr id="224288" name="AutoShape 32">
            <a:extLst>
              <a:ext uri="{FF2B5EF4-FFF2-40B4-BE49-F238E27FC236}">
                <a16:creationId xmlns:a16="http://schemas.microsoft.com/office/drawing/2014/main" id="{9C30BDDB-011F-560C-C0EE-4B40B1B433E3}"/>
              </a:ext>
            </a:extLst>
          </p:cNvPr>
          <p:cNvCxnSpPr>
            <a:cxnSpLocks noChangeShapeType="1"/>
            <a:stCxn id="224287" idx="3"/>
            <a:endCxn id="224268" idx="2"/>
          </p:cNvCxnSpPr>
          <p:nvPr/>
        </p:nvCxnSpPr>
        <p:spPr bwMode="auto">
          <a:xfrm flipV="1">
            <a:off x="7385941" y="5753191"/>
            <a:ext cx="574675" cy="369887"/>
          </a:xfrm>
          <a:prstGeom prst="bentConnector2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4289" name="AutoShape 33">
            <a:extLst>
              <a:ext uri="{FF2B5EF4-FFF2-40B4-BE49-F238E27FC236}">
                <a16:creationId xmlns:a16="http://schemas.microsoft.com/office/drawing/2014/main" id="{3D0D09B9-BC26-826E-24E0-0DB43D573B93}"/>
              </a:ext>
            </a:extLst>
          </p:cNvPr>
          <p:cNvCxnSpPr>
            <a:cxnSpLocks noChangeShapeType="1"/>
            <a:stCxn id="224262" idx="0"/>
            <a:endCxn id="224273" idx="0"/>
          </p:cNvCxnSpPr>
          <p:nvPr/>
        </p:nvCxnSpPr>
        <p:spPr bwMode="auto">
          <a:xfrm rot="5400000" flipV="1">
            <a:off x="7953472" y="2261485"/>
            <a:ext cx="15875" cy="3887787"/>
          </a:xfrm>
          <a:prstGeom prst="curvedConnector3">
            <a:avLst>
              <a:gd name="adj1" fmla="val -1440000"/>
            </a:avLst>
          </a:prstGeom>
          <a:noFill/>
          <a:ln w="9525">
            <a:solidFill>
              <a:srgbClr val="FF66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4290" name="AutoShape 34">
            <a:extLst>
              <a:ext uri="{FF2B5EF4-FFF2-40B4-BE49-F238E27FC236}">
                <a16:creationId xmlns:a16="http://schemas.microsoft.com/office/drawing/2014/main" id="{D57476B2-FEBC-8771-7B2A-6E4D0843C567}"/>
              </a:ext>
            </a:extLst>
          </p:cNvPr>
          <p:cNvCxnSpPr>
            <a:cxnSpLocks noChangeShapeType="1"/>
          </p:cNvCxnSpPr>
          <p:nvPr/>
        </p:nvCxnSpPr>
        <p:spPr bwMode="auto">
          <a:xfrm rot="5400000">
            <a:off x="7832822" y="3815647"/>
            <a:ext cx="15875" cy="3887787"/>
          </a:xfrm>
          <a:prstGeom prst="curvedConnector3">
            <a:avLst>
              <a:gd name="adj1" fmla="val 1530000"/>
            </a:avLst>
          </a:prstGeom>
          <a:noFill/>
          <a:ln w="9525">
            <a:solidFill>
              <a:srgbClr val="FF66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06" name="Slide Number Placeholder 5">
            <a:extLst>
              <a:ext uri="{FF2B5EF4-FFF2-40B4-BE49-F238E27FC236}">
                <a16:creationId xmlns:a16="http://schemas.microsoft.com/office/drawing/2014/main" id="{D03C24F1-287E-4331-AB83-0E3659155AF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None/>
            </a:pPr>
            <a:fld id="{5D4138F6-9267-442A-9758-B98090500B30}" type="slidenum">
              <a:rPr lang="en-US" altLang="en-US" sz="1400">
                <a:solidFill>
                  <a:srgbClr val="006699"/>
                </a:solidFill>
                <a:cs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buNone/>
              </a:pPr>
              <a:t>29</a:t>
            </a:fld>
            <a:endParaRPr lang="en-US" altLang="en-US" sz="1400">
              <a:solidFill>
                <a:srgbClr val="006699"/>
              </a:solidFill>
              <a:cs typeface="Arial" panose="020B0604020202020204" pitchFamily="34" charset="0"/>
            </a:endParaRPr>
          </a:p>
        </p:txBody>
      </p:sp>
      <p:sp>
        <p:nvSpPr>
          <p:cNvPr id="278530" name="Rectangle 2">
            <a:extLst>
              <a:ext uri="{FF2B5EF4-FFF2-40B4-BE49-F238E27FC236}">
                <a16:creationId xmlns:a16="http://schemas.microsoft.com/office/drawing/2014/main" id="{90EA7BE4-2210-A137-4790-4BC1DF2217D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fr-FR" dirty="0" err="1"/>
              <a:t>Delete</a:t>
            </a:r>
            <a:r>
              <a:rPr lang="fr-FR" dirty="0"/>
              <a:t> a </a:t>
            </a:r>
            <a:r>
              <a:rPr lang="fr-FR" dirty="0" err="1"/>
              <a:t>node</a:t>
            </a:r>
            <a:r>
              <a:rPr lang="fr-FR" dirty="0"/>
              <a:t> </a:t>
            </a:r>
            <a:r>
              <a:rPr lang="fr-FR" dirty="0" err="1"/>
              <a:t>pointed</a:t>
            </a:r>
            <a:r>
              <a:rPr lang="fr-FR" dirty="0"/>
              <a:t> by p</a:t>
            </a:r>
            <a:endParaRPr lang="fr-FR" sz="4000" dirty="0"/>
          </a:p>
        </p:txBody>
      </p:sp>
      <p:sp>
        <p:nvSpPr>
          <p:cNvPr id="226308" name="Rectangle 3">
            <a:extLst>
              <a:ext uri="{FF2B5EF4-FFF2-40B4-BE49-F238E27FC236}">
                <a16:creationId xmlns:a16="http://schemas.microsoft.com/office/drawing/2014/main" id="{2A9531C1-D94F-0F3B-518E-AA8892095CAA}"/>
              </a:ext>
            </a:extLst>
          </p:cNvPr>
          <p:cNvSpPr>
            <a:spLocks noGrp="1" noChangeArrowheads="1"/>
          </p:cNvSpPr>
          <p:nvPr>
            <p:ph sz="quarter" idx="13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r>
              <a:rPr lang="fr-FR" altLang="en-US" sz="2000" b="1" dirty="0" err="1">
                <a:latin typeface="Courier New" panose="02070309020205020404" pitchFamily="49" charset="0"/>
              </a:rPr>
              <a:t>void</a:t>
            </a:r>
            <a:r>
              <a:rPr lang="fr-FR" altLang="en-US" sz="2000" b="1" dirty="0">
                <a:latin typeface="Courier New" panose="02070309020205020404" pitchFamily="49" charset="0"/>
              </a:rPr>
              <a:t> </a:t>
            </a:r>
            <a:r>
              <a:rPr lang="fr-FR" altLang="en-US" sz="2000" b="1" dirty="0" err="1">
                <a:latin typeface="Courier New" panose="02070309020205020404" pitchFamily="49" charset="0"/>
              </a:rPr>
              <a:t>Delete_List</a:t>
            </a:r>
            <a:r>
              <a:rPr lang="fr-FR" altLang="en-US" sz="2000" b="1" dirty="0">
                <a:latin typeface="Courier New" panose="02070309020205020404" pitchFamily="49" charset="0"/>
              </a:rPr>
              <a:t> (</a:t>
            </a:r>
            <a:r>
              <a:rPr lang="fr-FR" altLang="en-US" sz="2000" b="1" dirty="0" err="1">
                <a:latin typeface="Courier New" panose="02070309020205020404" pitchFamily="49" charset="0"/>
              </a:rPr>
              <a:t>DoubleList</a:t>
            </a:r>
            <a:r>
              <a:rPr lang="fr-FR" altLang="en-US" sz="2000" b="1" dirty="0">
                <a:latin typeface="Courier New" panose="02070309020205020404" pitchFamily="49" charset="0"/>
              </a:rPr>
              <a:t> p, </a:t>
            </a:r>
            <a:r>
              <a:rPr lang="fr-FR" altLang="en-US" sz="2000" b="1" dirty="0" err="1">
                <a:latin typeface="Courier New" panose="02070309020205020404" pitchFamily="49" charset="0"/>
              </a:rPr>
              <a:t>DoubleList</a:t>
            </a:r>
            <a:r>
              <a:rPr lang="fr-FR" altLang="en-US" sz="2000" b="1" dirty="0">
                <a:latin typeface="Courier New" panose="02070309020205020404" pitchFamily="49" charset="0"/>
              </a:rPr>
              <a:t> *DL){</a:t>
            </a:r>
          </a:p>
          <a:p>
            <a:pPr eaLnBrk="1" hangingPunct="1">
              <a:buFontTx/>
              <a:buNone/>
            </a:pPr>
            <a:r>
              <a:rPr lang="fr-FR" altLang="en-US" sz="2000" b="1" dirty="0">
                <a:latin typeface="Courier New" panose="02070309020205020404" pitchFamily="49" charset="0"/>
              </a:rPr>
              <a:t> if (*DL == NULL) printf(”</a:t>
            </a:r>
            <a:r>
              <a:rPr lang="fr-FR" altLang="en-US" sz="2000" b="1" dirty="0" err="1">
                <a:latin typeface="Courier New" panose="02070309020205020404" pitchFamily="49" charset="0"/>
              </a:rPr>
              <a:t>Empty</a:t>
            </a:r>
            <a:r>
              <a:rPr lang="fr-FR" altLang="en-US" sz="2000" b="1" dirty="0">
                <a:latin typeface="Courier New" panose="02070309020205020404" pitchFamily="49" charset="0"/>
              </a:rPr>
              <a:t> </a:t>
            </a:r>
            <a:r>
              <a:rPr lang="fr-FR" altLang="en-US" sz="2000" b="1" dirty="0" err="1">
                <a:latin typeface="Courier New" panose="02070309020205020404" pitchFamily="49" charset="0"/>
              </a:rPr>
              <a:t>list</a:t>
            </a:r>
            <a:r>
              <a:rPr lang="fr-FR" altLang="en-US" sz="2000" b="1" dirty="0">
                <a:latin typeface="Courier New" panose="02070309020205020404" pitchFamily="49" charset="0"/>
              </a:rPr>
              <a:t>”);</a:t>
            </a:r>
          </a:p>
          <a:p>
            <a:pPr eaLnBrk="1" hangingPunct="1">
              <a:buFontTx/>
              <a:buNone/>
            </a:pPr>
            <a:r>
              <a:rPr lang="fr-FR" altLang="en-US" sz="2000" b="1" dirty="0">
                <a:latin typeface="Courier New" panose="02070309020205020404" pitchFamily="49" charset="0"/>
              </a:rPr>
              <a:t> </a:t>
            </a:r>
            <a:r>
              <a:rPr lang="fr-FR" altLang="en-US" sz="2000" b="1" dirty="0" err="1">
                <a:latin typeface="Courier New" panose="02070309020205020404" pitchFamily="49" charset="0"/>
              </a:rPr>
              <a:t>else</a:t>
            </a:r>
            <a:r>
              <a:rPr lang="fr-FR" altLang="en-US" sz="2000" b="1" dirty="0">
                <a:latin typeface="Courier New" panose="02070309020205020404" pitchFamily="49" charset="0"/>
              </a:rPr>
              <a:t> {</a:t>
            </a:r>
          </a:p>
          <a:p>
            <a:pPr eaLnBrk="1" hangingPunct="1">
              <a:buFontTx/>
              <a:buNone/>
            </a:pPr>
            <a:r>
              <a:rPr lang="fr-FR" altLang="en-US" sz="2000" b="1" dirty="0">
                <a:latin typeface="Courier New" panose="02070309020205020404" pitchFamily="49" charset="0"/>
              </a:rPr>
              <a:t>	 if (p==*DL) (*DL)=(*DL)-&gt;</a:t>
            </a:r>
            <a:r>
              <a:rPr lang="fr-FR" altLang="en-US" sz="2000" b="1" dirty="0" err="1">
                <a:latin typeface="Courier New" panose="02070309020205020404" pitchFamily="49" charset="0"/>
              </a:rPr>
              <a:t>next</a:t>
            </a:r>
            <a:r>
              <a:rPr lang="fr-FR" altLang="en-US" sz="2000" b="1" dirty="0">
                <a:latin typeface="Courier New" panose="02070309020205020404" pitchFamily="49" charset="0"/>
              </a:rPr>
              <a:t>; //</a:t>
            </a:r>
            <a:r>
              <a:rPr lang="fr-FR" altLang="en-US" sz="2000" b="1" dirty="0" err="1">
                <a:latin typeface="Courier New" panose="02070309020205020404" pitchFamily="49" charset="0"/>
              </a:rPr>
              <a:t>Delete</a:t>
            </a:r>
            <a:r>
              <a:rPr lang="fr-FR" altLang="en-US" sz="2000" b="1" dirty="0">
                <a:latin typeface="Courier New" panose="02070309020205020404" pitchFamily="49" charset="0"/>
              </a:rPr>
              <a:t> first </a:t>
            </a:r>
            <a:r>
              <a:rPr lang="fr-FR" altLang="en-US" sz="2000" b="1" dirty="0" err="1">
                <a:latin typeface="Courier New" panose="02070309020205020404" pitchFamily="49" charset="0"/>
              </a:rPr>
              <a:t>element</a:t>
            </a:r>
            <a:endParaRPr lang="fr-FR" altLang="en-US" sz="2000" b="1" dirty="0">
              <a:latin typeface="Courier New" panose="02070309020205020404" pitchFamily="49" charset="0"/>
            </a:endParaRPr>
          </a:p>
          <a:p>
            <a:pPr eaLnBrk="1" hangingPunct="1">
              <a:buFontTx/>
              <a:buNone/>
            </a:pPr>
            <a:r>
              <a:rPr lang="fr-FR" altLang="en-US" sz="2000" b="1" dirty="0">
                <a:latin typeface="Courier New" panose="02070309020205020404" pitchFamily="49" charset="0"/>
              </a:rPr>
              <a:t>   </a:t>
            </a:r>
            <a:r>
              <a:rPr lang="fr-FR" altLang="en-US" sz="2000" b="1" dirty="0" err="1">
                <a:latin typeface="Courier New" panose="02070309020205020404" pitchFamily="49" charset="0"/>
              </a:rPr>
              <a:t>else</a:t>
            </a:r>
            <a:r>
              <a:rPr lang="fr-FR" altLang="en-US" sz="2000" b="1" dirty="0">
                <a:latin typeface="Courier New" panose="02070309020205020404" pitchFamily="49" charset="0"/>
              </a:rPr>
              <a:t> p-&gt;</a:t>
            </a:r>
            <a:r>
              <a:rPr lang="fr-FR" altLang="en-US" sz="2000" b="1" dirty="0" err="1">
                <a:latin typeface="Courier New" panose="02070309020205020404" pitchFamily="49" charset="0"/>
              </a:rPr>
              <a:t>prev</a:t>
            </a:r>
            <a:r>
              <a:rPr lang="fr-FR" altLang="en-US" sz="2000" b="1" dirty="0">
                <a:latin typeface="Courier New" panose="02070309020205020404" pitchFamily="49" charset="0"/>
              </a:rPr>
              <a:t>-&gt;</a:t>
            </a:r>
            <a:r>
              <a:rPr lang="fr-FR" altLang="en-US" sz="2000" b="1" dirty="0" err="1">
                <a:latin typeface="Courier New" panose="02070309020205020404" pitchFamily="49" charset="0"/>
              </a:rPr>
              <a:t>next</a:t>
            </a:r>
            <a:r>
              <a:rPr lang="fr-FR" altLang="en-US" sz="2000" b="1" dirty="0">
                <a:latin typeface="Courier New" panose="02070309020205020404" pitchFamily="49" charset="0"/>
              </a:rPr>
              <a:t>=p-&gt;</a:t>
            </a:r>
            <a:r>
              <a:rPr lang="fr-FR" altLang="en-US" sz="2000" b="1" dirty="0" err="1">
                <a:latin typeface="Courier New" panose="02070309020205020404" pitchFamily="49" charset="0"/>
              </a:rPr>
              <a:t>next</a:t>
            </a:r>
            <a:r>
              <a:rPr lang="fr-FR" altLang="en-US" sz="2000" b="1" dirty="0">
                <a:latin typeface="Courier New" panose="02070309020205020404" pitchFamily="49" charset="0"/>
              </a:rPr>
              <a:t>;</a:t>
            </a:r>
          </a:p>
          <a:p>
            <a:pPr eaLnBrk="1" hangingPunct="1">
              <a:buFontTx/>
              <a:buNone/>
            </a:pPr>
            <a:r>
              <a:rPr lang="fr-FR" altLang="en-US" sz="2000" b="1" dirty="0">
                <a:latin typeface="Courier New" panose="02070309020205020404" pitchFamily="49" charset="0"/>
              </a:rPr>
              <a:t>   if (p-&gt;</a:t>
            </a:r>
            <a:r>
              <a:rPr lang="fr-FR" altLang="en-US" sz="2000" b="1" dirty="0" err="1">
                <a:latin typeface="Courier New" panose="02070309020205020404" pitchFamily="49" charset="0"/>
              </a:rPr>
              <a:t>next</a:t>
            </a:r>
            <a:r>
              <a:rPr lang="fr-FR" altLang="en-US" sz="2000" b="1" dirty="0">
                <a:latin typeface="Courier New" panose="02070309020205020404" pitchFamily="49" charset="0"/>
              </a:rPr>
              <a:t>!=NULL) p-&gt;</a:t>
            </a:r>
            <a:r>
              <a:rPr lang="fr-FR" altLang="en-US" sz="2000" b="1" dirty="0" err="1">
                <a:latin typeface="Courier New" panose="02070309020205020404" pitchFamily="49" charset="0"/>
              </a:rPr>
              <a:t>next</a:t>
            </a:r>
            <a:r>
              <a:rPr lang="fr-FR" altLang="en-US" sz="2000" b="1" dirty="0">
                <a:latin typeface="Courier New" panose="02070309020205020404" pitchFamily="49" charset="0"/>
              </a:rPr>
              <a:t>-&gt;</a:t>
            </a:r>
            <a:r>
              <a:rPr lang="fr-FR" altLang="en-US" sz="2000" b="1" dirty="0" err="1">
                <a:latin typeface="Courier New" panose="02070309020205020404" pitchFamily="49" charset="0"/>
              </a:rPr>
              <a:t>prev</a:t>
            </a:r>
            <a:r>
              <a:rPr lang="fr-FR" altLang="en-US" sz="2000" b="1" dirty="0">
                <a:latin typeface="Courier New" panose="02070309020205020404" pitchFamily="49" charset="0"/>
              </a:rPr>
              <a:t>=p-&gt;</a:t>
            </a:r>
            <a:r>
              <a:rPr lang="fr-FR" altLang="en-US" sz="2000" b="1" dirty="0" err="1">
                <a:latin typeface="Courier New" panose="02070309020205020404" pitchFamily="49" charset="0"/>
              </a:rPr>
              <a:t>prev</a:t>
            </a:r>
            <a:r>
              <a:rPr lang="fr-FR" altLang="en-US" sz="2000" b="1" dirty="0">
                <a:latin typeface="Courier New" panose="02070309020205020404" pitchFamily="49" charset="0"/>
              </a:rPr>
              <a:t>;</a:t>
            </a:r>
          </a:p>
          <a:p>
            <a:pPr eaLnBrk="1" hangingPunct="1">
              <a:buFontTx/>
              <a:buNone/>
            </a:pPr>
            <a:r>
              <a:rPr lang="fr-FR" altLang="en-US" sz="2000" b="1" dirty="0">
                <a:latin typeface="Courier New" panose="02070309020205020404" pitchFamily="49" charset="0"/>
              </a:rPr>
              <a:t>   </a:t>
            </a:r>
            <a:r>
              <a:rPr lang="fr-FR" altLang="en-US" sz="2000" b="1" dirty="0">
                <a:solidFill>
                  <a:srgbClr val="FF6600"/>
                </a:solidFill>
                <a:latin typeface="Courier New" panose="02070309020205020404" pitchFamily="49" charset="0"/>
              </a:rPr>
              <a:t>free(p);</a:t>
            </a:r>
          </a:p>
          <a:p>
            <a:pPr eaLnBrk="1" hangingPunct="1">
              <a:buFontTx/>
              <a:buNone/>
            </a:pPr>
            <a:r>
              <a:rPr lang="fr-FR" altLang="en-US" sz="2000" b="1" dirty="0">
                <a:latin typeface="Courier New" panose="02070309020205020404" pitchFamily="49" charset="0"/>
              </a:rPr>
              <a:t> }</a:t>
            </a:r>
          </a:p>
          <a:p>
            <a:pPr eaLnBrk="1" hangingPunct="1">
              <a:buFontTx/>
              <a:buNone/>
            </a:pPr>
            <a:r>
              <a:rPr lang="fr-FR" altLang="en-US" sz="2000" b="1" dirty="0">
                <a:latin typeface="Courier New" panose="02070309020205020404" pitchFamily="49" charset="0"/>
              </a:rPr>
              <a:t>}</a:t>
            </a:r>
          </a:p>
        </p:txBody>
      </p:sp>
      <p:sp>
        <p:nvSpPr>
          <p:cNvPr id="226309" name="Rectangle 4">
            <a:extLst>
              <a:ext uri="{FF2B5EF4-FFF2-40B4-BE49-F238E27FC236}">
                <a16:creationId xmlns:a16="http://schemas.microsoft.com/office/drawing/2014/main" id="{90D8B09C-06C3-BCBF-2898-AE6CE68223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22291" y="4792091"/>
            <a:ext cx="1152525" cy="50323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fr-FR" altLang="en-US" sz="1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</a:p>
        </p:txBody>
      </p:sp>
      <p:sp>
        <p:nvSpPr>
          <p:cNvPr id="226310" name="Rectangle 5">
            <a:extLst>
              <a:ext uri="{FF2B5EF4-FFF2-40B4-BE49-F238E27FC236}">
                <a16:creationId xmlns:a16="http://schemas.microsoft.com/office/drawing/2014/main" id="{9A0F15B7-7983-3F30-CC82-95C663BACF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22291" y="4272980"/>
            <a:ext cx="1152525" cy="503237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None/>
            </a:pPr>
            <a:endParaRPr lang="fr-FR" altLang="en-US" sz="1800">
              <a:solidFill>
                <a:srgbClr val="00669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6311" name="Rectangle 6">
            <a:extLst>
              <a:ext uri="{FF2B5EF4-FFF2-40B4-BE49-F238E27FC236}">
                <a16:creationId xmlns:a16="http://schemas.microsoft.com/office/drawing/2014/main" id="{C092FE53-11C8-365D-5FF7-CF6D2810DB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98540" y="4403154"/>
            <a:ext cx="215900" cy="215900"/>
          </a:xfrm>
          <a:prstGeom prst="rect">
            <a:avLst/>
          </a:prstGeom>
          <a:solidFill>
            <a:schemeClr val="tx1"/>
          </a:solidFill>
          <a:ln w="9525">
            <a:solidFill>
              <a:srgbClr val="FF66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endParaRPr lang="fr-FR" altLang="en-US" sz="1800">
              <a:solidFill>
                <a:srgbClr val="006699"/>
              </a:solidFill>
              <a:cs typeface="Arial" panose="020B0604020202020204" pitchFamily="34" charset="0"/>
            </a:endParaRPr>
          </a:p>
        </p:txBody>
      </p:sp>
      <p:sp>
        <p:nvSpPr>
          <p:cNvPr id="226312" name="Rectangle 7">
            <a:extLst>
              <a:ext uri="{FF2B5EF4-FFF2-40B4-BE49-F238E27FC236}">
                <a16:creationId xmlns:a16="http://schemas.microsoft.com/office/drawing/2014/main" id="{A4B885EB-B3A4-AFF3-96E8-8AEA7348AA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22291" y="5311205"/>
            <a:ext cx="1152525" cy="503237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None/>
            </a:pPr>
            <a:endParaRPr lang="fr-FR" altLang="en-US" sz="2400">
              <a:solidFill>
                <a:srgbClr val="00669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6313" name="Rectangle 13">
            <a:extLst>
              <a:ext uri="{FF2B5EF4-FFF2-40B4-BE49-F238E27FC236}">
                <a16:creationId xmlns:a16="http://schemas.microsoft.com/office/drawing/2014/main" id="{44608144-AC70-F560-1977-A650E20949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10079" y="4806380"/>
            <a:ext cx="1152525" cy="503237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fr-FR" altLang="en-US" sz="1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</a:p>
        </p:txBody>
      </p:sp>
      <p:sp>
        <p:nvSpPr>
          <p:cNvPr id="226314" name="Rectangle 14">
            <a:extLst>
              <a:ext uri="{FF2B5EF4-FFF2-40B4-BE49-F238E27FC236}">
                <a16:creationId xmlns:a16="http://schemas.microsoft.com/office/drawing/2014/main" id="{B7E8EACD-FA1A-B6EA-18B4-C899317685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10079" y="5295330"/>
            <a:ext cx="1152525" cy="503237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None/>
            </a:pPr>
            <a:endParaRPr lang="fr-FR" altLang="en-US" sz="1800">
              <a:solidFill>
                <a:srgbClr val="00669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6315" name="Rectangle 15">
            <a:extLst>
              <a:ext uri="{FF2B5EF4-FFF2-40B4-BE49-F238E27FC236}">
                <a16:creationId xmlns:a16="http://schemas.microsoft.com/office/drawing/2014/main" id="{C5E20E36-4536-EF70-B1F0-758D4D77A5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86328" y="5425504"/>
            <a:ext cx="215900" cy="215900"/>
          </a:xfrm>
          <a:prstGeom prst="rect">
            <a:avLst/>
          </a:prstGeom>
          <a:solidFill>
            <a:schemeClr val="tx1"/>
          </a:solidFill>
          <a:ln w="9525">
            <a:solidFill>
              <a:srgbClr val="FF66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endParaRPr lang="fr-FR" altLang="en-US" sz="1800">
              <a:solidFill>
                <a:srgbClr val="006699"/>
              </a:solidFill>
              <a:cs typeface="Arial" panose="020B0604020202020204" pitchFamily="34" charset="0"/>
            </a:endParaRPr>
          </a:p>
        </p:txBody>
      </p:sp>
      <p:sp>
        <p:nvSpPr>
          <p:cNvPr id="226316" name="Rectangle 16">
            <a:extLst>
              <a:ext uri="{FF2B5EF4-FFF2-40B4-BE49-F238E27FC236}">
                <a16:creationId xmlns:a16="http://schemas.microsoft.com/office/drawing/2014/main" id="{EE432A03-E58C-6E6E-0E35-BF5800BF2E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10079" y="4288855"/>
            <a:ext cx="1152525" cy="503237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fr-FR" altLang="en-US"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</a:p>
        </p:txBody>
      </p:sp>
      <p:sp>
        <p:nvSpPr>
          <p:cNvPr id="226317" name="Rectangle 19">
            <a:extLst>
              <a:ext uri="{FF2B5EF4-FFF2-40B4-BE49-F238E27FC236}">
                <a16:creationId xmlns:a16="http://schemas.microsoft.com/office/drawing/2014/main" id="{30469193-C50A-D1E5-F1E2-86FAFE47C2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45803" y="3998342"/>
            <a:ext cx="215900" cy="57626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endParaRPr lang="fr-FR" altLang="en-US" sz="1800">
              <a:solidFill>
                <a:srgbClr val="006699"/>
              </a:solidFill>
              <a:cs typeface="Arial" panose="020B0604020202020204" pitchFamily="34" charset="0"/>
            </a:endParaRPr>
          </a:p>
        </p:txBody>
      </p:sp>
      <p:cxnSp>
        <p:nvCxnSpPr>
          <p:cNvPr id="226318" name="AutoShape 20">
            <a:extLst>
              <a:ext uri="{FF2B5EF4-FFF2-40B4-BE49-F238E27FC236}">
                <a16:creationId xmlns:a16="http://schemas.microsoft.com/office/drawing/2014/main" id="{7A53E12B-7395-64A5-5C25-EBE5E4497D2D}"/>
              </a:ext>
            </a:extLst>
          </p:cNvPr>
          <p:cNvCxnSpPr>
            <a:cxnSpLocks noChangeShapeType="1"/>
            <a:stCxn id="226317" idx="3"/>
            <a:endCxn id="226320" idx="1"/>
          </p:cNvCxnSpPr>
          <p:nvPr/>
        </p:nvCxnSpPr>
        <p:spPr bwMode="auto">
          <a:xfrm>
            <a:off x="3661704" y="4287267"/>
            <a:ext cx="719137" cy="250825"/>
          </a:xfrm>
          <a:prstGeom prst="bentConnector3">
            <a:avLst>
              <a:gd name="adj1" fmla="val 49889"/>
            </a:avLst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26319" name="Rectangle 21">
            <a:extLst>
              <a:ext uri="{FF2B5EF4-FFF2-40B4-BE49-F238E27FC236}">
                <a16:creationId xmlns:a16="http://schemas.microsoft.com/office/drawing/2014/main" id="{8E25593C-1522-EDC3-1531-22A25A6E77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80841" y="4804791"/>
            <a:ext cx="1152525" cy="50323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fr-FR" altLang="en-US" sz="1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</a:p>
        </p:txBody>
      </p:sp>
      <p:sp>
        <p:nvSpPr>
          <p:cNvPr id="226320" name="Rectangle 22">
            <a:extLst>
              <a:ext uri="{FF2B5EF4-FFF2-40B4-BE49-F238E27FC236}">
                <a16:creationId xmlns:a16="http://schemas.microsoft.com/office/drawing/2014/main" id="{569C6E54-57FE-5681-B06B-7BCCB88B44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80841" y="4285680"/>
            <a:ext cx="1152525" cy="503237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None/>
            </a:pPr>
            <a:endParaRPr lang="fr-FR" altLang="en-US" sz="1800">
              <a:solidFill>
                <a:srgbClr val="00669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6321" name="Rectangle 23">
            <a:extLst>
              <a:ext uri="{FF2B5EF4-FFF2-40B4-BE49-F238E27FC236}">
                <a16:creationId xmlns:a16="http://schemas.microsoft.com/office/drawing/2014/main" id="{3C52F8E7-3FA0-E5B6-5232-D0775BC3A7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80841" y="5323905"/>
            <a:ext cx="1152525" cy="503237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None/>
            </a:pPr>
            <a:endParaRPr lang="fr-FR" altLang="en-US" sz="2400">
              <a:solidFill>
                <a:srgbClr val="00669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6322" name="Line 24">
            <a:extLst>
              <a:ext uri="{FF2B5EF4-FFF2-40B4-BE49-F238E27FC236}">
                <a16:creationId xmlns:a16="http://schemas.microsoft.com/office/drawing/2014/main" id="{2F3773D5-B05C-8EED-FE86-9BAC1687BE7F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534954" y="5509641"/>
            <a:ext cx="71913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6699"/>
              </a:solidFill>
              <a:latin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226323" name="Rectangle 25">
            <a:extLst>
              <a:ext uri="{FF2B5EF4-FFF2-40B4-BE49-F238E27FC236}">
                <a16:creationId xmlns:a16="http://schemas.microsoft.com/office/drawing/2014/main" id="{21089257-D364-6BA0-7AE6-775397D3D6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84253" y="5439791"/>
            <a:ext cx="215900" cy="215900"/>
          </a:xfrm>
          <a:prstGeom prst="rect">
            <a:avLst/>
          </a:prstGeom>
          <a:solidFill>
            <a:schemeClr val="tx1"/>
          </a:solidFill>
          <a:ln w="9525">
            <a:solidFill>
              <a:srgbClr val="FF66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endParaRPr lang="fr-FR" altLang="en-US" sz="1800">
              <a:solidFill>
                <a:srgbClr val="006699"/>
              </a:solidFill>
              <a:cs typeface="Arial" panose="020B0604020202020204" pitchFamily="34" charset="0"/>
            </a:endParaRPr>
          </a:p>
        </p:txBody>
      </p:sp>
      <p:sp>
        <p:nvSpPr>
          <p:cNvPr id="226324" name="Line 26">
            <a:extLst>
              <a:ext uri="{FF2B5EF4-FFF2-40B4-BE49-F238E27FC236}">
                <a16:creationId xmlns:a16="http://schemas.microsoft.com/office/drawing/2014/main" id="{4C0AAA98-0C60-04E0-0AB3-25860A0583C5}"/>
              </a:ext>
            </a:extLst>
          </p:cNvPr>
          <p:cNvSpPr>
            <a:spLocks noChangeShapeType="1"/>
          </p:cNvSpPr>
          <p:nvPr/>
        </p:nvSpPr>
        <p:spPr bwMode="auto">
          <a:xfrm>
            <a:off x="4958690" y="4501579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6699"/>
              </a:solidFill>
              <a:latin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226325" name="Rectangle 27">
            <a:extLst>
              <a:ext uri="{FF2B5EF4-FFF2-40B4-BE49-F238E27FC236}">
                <a16:creationId xmlns:a16="http://schemas.microsoft.com/office/drawing/2014/main" id="{94C8BF8A-5657-9F43-8820-1DB65A7A1B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14228" y="5438204"/>
            <a:ext cx="215900" cy="215900"/>
          </a:xfrm>
          <a:prstGeom prst="rect">
            <a:avLst/>
          </a:prstGeom>
          <a:solidFill>
            <a:schemeClr val="tx1"/>
          </a:solidFill>
          <a:ln w="9525">
            <a:solidFill>
              <a:srgbClr val="FF66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endParaRPr lang="fr-FR" altLang="en-US" sz="1800">
              <a:solidFill>
                <a:srgbClr val="006699"/>
              </a:solidFill>
              <a:cs typeface="Arial" panose="020B0604020202020204" pitchFamily="34" charset="0"/>
            </a:endParaRPr>
          </a:p>
        </p:txBody>
      </p:sp>
      <p:sp>
        <p:nvSpPr>
          <p:cNvPr id="226326" name="Rectangle 28">
            <a:extLst>
              <a:ext uri="{FF2B5EF4-FFF2-40B4-BE49-F238E27FC236}">
                <a16:creationId xmlns:a16="http://schemas.microsoft.com/office/drawing/2014/main" id="{34FE3199-ED1A-9A99-E5ED-44596A817A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14228" y="4430141"/>
            <a:ext cx="215900" cy="215900"/>
          </a:xfrm>
          <a:prstGeom prst="rect">
            <a:avLst/>
          </a:prstGeom>
          <a:solidFill>
            <a:schemeClr val="tx1"/>
          </a:solidFill>
          <a:ln w="9525">
            <a:solidFill>
              <a:srgbClr val="FF66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endParaRPr lang="fr-FR" altLang="en-US" sz="1800">
              <a:solidFill>
                <a:srgbClr val="006699"/>
              </a:solidFill>
              <a:cs typeface="Arial" panose="020B0604020202020204" pitchFamily="34" charset="0"/>
            </a:endParaRPr>
          </a:p>
        </p:txBody>
      </p:sp>
      <p:sp>
        <p:nvSpPr>
          <p:cNvPr id="226327" name="Text Box 29">
            <a:extLst>
              <a:ext uri="{FF2B5EF4-FFF2-40B4-BE49-F238E27FC236}">
                <a16:creationId xmlns:a16="http://schemas.microsoft.com/office/drawing/2014/main" id="{401FAFAC-1F77-ACBF-DECD-FC90A560F6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74366" y="4574604"/>
            <a:ext cx="1008063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fontAlgn="base">
              <a:spcBef>
                <a:spcPct val="50000"/>
              </a:spcBef>
              <a:spcAft>
                <a:spcPct val="0"/>
              </a:spcAft>
              <a:buNone/>
            </a:pPr>
            <a:r>
              <a:rPr lang="fr-FR" altLang="en-US" sz="1800">
                <a:solidFill>
                  <a:srgbClr val="0066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DL</a:t>
            </a:r>
          </a:p>
        </p:txBody>
      </p:sp>
      <p:sp>
        <p:nvSpPr>
          <p:cNvPr id="226328" name="Text Box 30">
            <a:extLst>
              <a:ext uri="{FF2B5EF4-FFF2-40B4-BE49-F238E27FC236}">
                <a16:creationId xmlns:a16="http://schemas.microsoft.com/office/drawing/2014/main" id="{2A25B5A7-0893-3406-E07B-B65A37252D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60566" y="6014467"/>
            <a:ext cx="506413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54000" rIns="5400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fontAlgn="base">
              <a:spcBef>
                <a:spcPct val="50000"/>
              </a:spcBef>
              <a:spcAft>
                <a:spcPct val="0"/>
              </a:spcAft>
              <a:buNone/>
            </a:pPr>
            <a:r>
              <a:rPr lang="fr-FR" altLang="en-US" sz="1800">
                <a:solidFill>
                  <a:srgbClr val="0066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</a:p>
        </p:txBody>
      </p:sp>
      <p:cxnSp>
        <p:nvCxnSpPr>
          <p:cNvPr id="226329" name="AutoShape 31">
            <a:extLst>
              <a:ext uri="{FF2B5EF4-FFF2-40B4-BE49-F238E27FC236}">
                <a16:creationId xmlns:a16="http://schemas.microsoft.com/office/drawing/2014/main" id="{AA2BEF0D-0AE5-B61B-7EDD-898D40BC85F6}"/>
              </a:ext>
            </a:extLst>
          </p:cNvPr>
          <p:cNvCxnSpPr>
            <a:cxnSpLocks noChangeShapeType="1"/>
            <a:stCxn id="226328" idx="3"/>
          </p:cNvCxnSpPr>
          <p:nvPr/>
        </p:nvCxnSpPr>
        <p:spPr bwMode="auto">
          <a:xfrm flipV="1">
            <a:off x="7766979" y="5828730"/>
            <a:ext cx="574675" cy="369887"/>
          </a:xfrm>
          <a:prstGeom prst="bentConnector2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6330" name="AutoShape 32">
            <a:extLst>
              <a:ext uri="{FF2B5EF4-FFF2-40B4-BE49-F238E27FC236}">
                <a16:creationId xmlns:a16="http://schemas.microsoft.com/office/drawing/2014/main" id="{06073C04-B780-38B1-7968-DD3A7F8DA699}"/>
              </a:ext>
            </a:extLst>
          </p:cNvPr>
          <p:cNvCxnSpPr>
            <a:cxnSpLocks noChangeShapeType="1"/>
            <a:stCxn id="226310" idx="0"/>
            <a:endCxn id="226316" idx="0"/>
          </p:cNvCxnSpPr>
          <p:nvPr/>
        </p:nvCxnSpPr>
        <p:spPr bwMode="auto">
          <a:xfrm rot="5400000" flipV="1">
            <a:off x="8334510" y="2337024"/>
            <a:ext cx="15875" cy="3887787"/>
          </a:xfrm>
          <a:prstGeom prst="curvedConnector3">
            <a:avLst>
              <a:gd name="adj1" fmla="val -1440000"/>
            </a:avLst>
          </a:prstGeom>
          <a:noFill/>
          <a:ln w="9525">
            <a:solidFill>
              <a:srgbClr val="FF66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6331" name="AutoShape 33">
            <a:extLst>
              <a:ext uri="{FF2B5EF4-FFF2-40B4-BE49-F238E27FC236}">
                <a16:creationId xmlns:a16="http://schemas.microsoft.com/office/drawing/2014/main" id="{3F18FFCA-90EC-9954-6DB7-08D7C42A6C1D}"/>
              </a:ext>
            </a:extLst>
          </p:cNvPr>
          <p:cNvCxnSpPr>
            <a:cxnSpLocks noChangeShapeType="1"/>
          </p:cNvCxnSpPr>
          <p:nvPr/>
        </p:nvCxnSpPr>
        <p:spPr bwMode="auto">
          <a:xfrm rot="5400000">
            <a:off x="8213860" y="3891186"/>
            <a:ext cx="15875" cy="3887787"/>
          </a:xfrm>
          <a:prstGeom prst="curvedConnector3">
            <a:avLst>
              <a:gd name="adj1" fmla="val 1530000"/>
            </a:avLst>
          </a:prstGeom>
          <a:noFill/>
          <a:ln w="9525">
            <a:solidFill>
              <a:srgbClr val="FF66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73E091-9DCD-4DE7-96D1-A93E44E0F5B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b="1" dirty="0">
                <a:solidFill>
                  <a:srgbClr val="00376F"/>
                </a:solidFill>
              </a:rPr>
              <a:t>Implementation of Generic linked list</a:t>
            </a:r>
          </a:p>
          <a:p>
            <a:endParaRPr lang="en-US" dirty="0"/>
          </a:p>
          <a:p>
            <a:r>
              <a:rPr lang="en-US" dirty="0"/>
              <a:t>Implementation of Doubly linked list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4337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356" name="Slide Number Placeholder 3">
            <a:extLst>
              <a:ext uri="{FF2B5EF4-FFF2-40B4-BE49-F238E27FC236}">
                <a16:creationId xmlns:a16="http://schemas.microsoft.com/office/drawing/2014/main" id="{74D1DC57-CC91-FE85-0ACB-9598BFFD65B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None/>
            </a:pPr>
            <a:fld id="{9D994D24-0955-488E-B9A1-5941038B2C9A}" type="slidenum">
              <a:rPr lang="en-US" altLang="en-US" sz="1400">
                <a:solidFill>
                  <a:srgbClr val="006699"/>
                </a:solidFill>
                <a:cs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buNone/>
              </a:pPr>
              <a:t>30</a:t>
            </a:fld>
            <a:endParaRPr lang="en-US" altLang="en-US" sz="1400">
              <a:solidFill>
                <a:srgbClr val="006699"/>
              </a:solidFill>
              <a:cs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981C70-0B9D-F85A-1C4D-E7548FA4FF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736" y="112543"/>
            <a:ext cx="11514528" cy="421394"/>
          </a:xfrm>
        </p:spPr>
        <p:txBody>
          <a:bodyPr/>
          <a:lstStyle/>
          <a:p>
            <a:pPr>
              <a:defRPr/>
            </a:pPr>
            <a:r>
              <a:rPr lang="en-US" dirty="0"/>
              <a:t>Another version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76390A-9E84-33D8-9325-0BF53DE9786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fontScale="55000" lnSpcReduction="20000"/>
          </a:bodyPr>
          <a:lstStyle/>
          <a:p>
            <a:pPr eaLnBrk="1" hangingPunct="1">
              <a:buFontTx/>
              <a:buNone/>
              <a:defRPr/>
            </a:pPr>
            <a:r>
              <a:rPr lang="fr-FR" sz="3400" b="1" dirty="0" err="1">
                <a:latin typeface="Courier New" pitchFamily="49" charset="0"/>
              </a:rPr>
              <a:t>void</a:t>
            </a:r>
            <a:r>
              <a:rPr lang="fr-FR" sz="3400" b="1" dirty="0">
                <a:latin typeface="Courier New" pitchFamily="49" charset="0"/>
              </a:rPr>
              <a:t> </a:t>
            </a:r>
            <a:r>
              <a:rPr lang="fr-FR" sz="3400" b="1" dirty="0" err="1">
                <a:latin typeface="Courier New" pitchFamily="49" charset="0"/>
              </a:rPr>
              <a:t>Delete_List</a:t>
            </a:r>
            <a:r>
              <a:rPr lang="fr-FR" sz="3400" b="1" dirty="0">
                <a:latin typeface="Courier New" pitchFamily="49" charset="0"/>
              </a:rPr>
              <a:t> (</a:t>
            </a:r>
            <a:r>
              <a:rPr lang="fr-FR" sz="3400" b="1" dirty="0" err="1">
                <a:latin typeface="Courier New" pitchFamily="49" charset="0"/>
              </a:rPr>
              <a:t>doublelist</a:t>
            </a:r>
            <a:r>
              <a:rPr lang="fr-FR" sz="3400" b="1" dirty="0">
                <a:latin typeface="Courier New" pitchFamily="49" charset="0"/>
              </a:rPr>
              <a:t> p, </a:t>
            </a:r>
            <a:r>
              <a:rPr lang="fr-FR" sz="3400" b="1" dirty="0" err="1">
                <a:latin typeface="Courier New" pitchFamily="49" charset="0"/>
              </a:rPr>
              <a:t>doublelist</a:t>
            </a:r>
            <a:r>
              <a:rPr lang="fr-FR" sz="3400" b="1" dirty="0">
                <a:latin typeface="Courier New" pitchFamily="49" charset="0"/>
              </a:rPr>
              <a:t> *</a:t>
            </a:r>
            <a:r>
              <a:rPr lang="fr-FR" sz="3400" b="1" dirty="0" err="1">
                <a:latin typeface="Courier New" pitchFamily="49" charset="0"/>
              </a:rPr>
              <a:t>root</a:t>
            </a:r>
            <a:r>
              <a:rPr lang="fr-FR" sz="3400" b="1" dirty="0">
                <a:latin typeface="Courier New" pitchFamily="49" charset="0"/>
              </a:rPr>
              <a:t>, </a:t>
            </a:r>
            <a:r>
              <a:rPr lang="fr-FR" sz="3400" b="1" dirty="0" err="1">
                <a:latin typeface="Courier New" pitchFamily="49" charset="0"/>
              </a:rPr>
              <a:t>doublelist</a:t>
            </a:r>
            <a:r>
              <a:rPr lang="fr-FR" sz="3400" b="1" dirty="0">
                <a:latin typeface="Courier New" pitchFamily="49" charset="0"/>
              </a:rPr>
              <a:t> *</a:t>
            </a:r>
            <a:r>
              <a:rPr lang="fr-FR" sz="3400" b="1" dirty="0" err="1">
                <a:latin typeface="Courier New" pitchFamily="49" charset="0"/>
              </a:rPr>
              <a:t>cur</a:t>
            </a:r>
            <a:r>
              <a:rPr lang="fr-FR" sz="3400" b="1" dirty="0">
                <a:latin typeface="Courier New" pitchFamily="49" charset="0"/>
              </a:rPr>
              <a:t>, </a:t>
            </a:r>
            <a:r>
              <a:rPr lang="fr-FR" sz="3400" b="1" dirty="0" err="1">
                <a:latin typeface="Courier New" pitchFamily="49" charset="0"/>
              </a:rPr>
              <a:t>doublelist</a:t>
            </a:r>
            <a:r>
              <a:rPr lang="fr-FR" sz="3400" b="1" dirty="0">
                <a:latin typeface="Courier New" pitchFamily="49" charset="0"/>
              </a:rPr>
              <a:t> *</a:t>
            </a:r>
            <a:r>
              <a:rPr lang="fr-FR" sz="3400" b="1" dirty="0" err="1">
                <a:latin typeface="Courier New" pitchFamily="49" charset="0"/>
              </a:rPr>
              <a:t>tail</a:t>
            </a:r>
            <a:r>
              <a:rPr lang="fr-FR" sz="3400" b="1" dirty="0">
                <a:latin typeface="Courier New" pitchFamily="49" charset="0"/>
              </a:rPr>
              <a:t>){</a:t>
            </a:r>
          </a:p>
          <a:p>
            <a:pPr eaLnBrk="1" hangingPunct="1">
              <a:buFontTx/>
              <a:buNone/>
              <a:defRPr/>
            </a:pPr>
            <a:r>
              <a:rPr lang="fr-FR" sz="3400" b="1" dirty="0">
                <a:latin typeface="Courier New" pitchFamily="49" charset="0"/>
              </a:rPr>
              <a:t> if (*</a:t>
            </a:r>
            <a:r>
              <a:rPr lang="fr-FR" sz="3400" b="1" dirty="0" err="1">
                <a:latin typeface="Courier New" pitchFamily="49" charset="0"/>
              </a:rPr>
              <a:t>root</a:t>
            </a:r>
            <a:r>
              <a:rPr lang="fr-FR" sz="3400" b="1" dirty="0">
                <a:latin typeface="Courier New" pitchFamily="49" charset="0"/>
              </a:rPr>
              <a:t> == NULL) </a:t>
            </a:r>
            <a:r>
              <a:rPr lang="fr-FR" sz="3400" b="1" dirty="0" err="1">
                <a:latin typeface="Courier New" pitchFamily="49" charset="0"/>
              </a:rPr>
              <a:t>printf</a:t>
            </a:r>
            <a:r>
              <a:rPr lang="fr-FR" sz="3400" b="1" dirty="0">
                <a:latin typeface="Courier New" pitchFamily="49" charset="0"/>
              </a:rPr>
              <a:t>(”</a:t>
            </a:r>
            <a:r>
              <a:rPr lang="fr-FR" sz="3400" b="1" dirty="0" err="1">
                <a:latin typeface="Courier New" pitchFamily="49" charset="0"/>
              </a:rPr>
              <a:t>Empty</a:t>
            </a:r>
            <a:r>
              <a:rPr lang="fr-FR" sz="3400" b="1" dirty="0">
                <a:latin typeface="Courier New" pitchFamily="49" charset="0"/>
              </a:rPr>
              <a:t> </a:t>
            </a:r>
            <a:r>
              <a:rPr lang="fr-FR" sz="3400" b="1" dirty="0" err="1">
                <a:latin typeface="Courier New" pitchFamily="49" charset="0"/>
              </a:rPr>
              <a:t>list</a:t>
            </a:r>
            <a:r>
              <a:rPr lang="fr-FR" sz="3400" b="1" dirty="0">
                <a:latin typeface="Courier New" pitchFamily="49" charset="0"/>
              </a:rPr>
              <a:t>”);</a:t>
            </a:r>
          </a:p>
          <a:p>
            <a:pPr eaLnBrk="1" hangingPunct="1">
              <a:buFontTx/>
              <a:buNone/>
              <a:defRPr/>
            </a:pPr>
            <a:r>
              <a:rPr lang="fr-FR" sz="3400" b="1" dirty="0">
                <a:latin typeface="Courier New" pitchFamily="49" charset="0"/>
              </a:rPr>
              <a:t> </a:t>
            </a:r>
            <a:r>
              <a:rPr lang="fr-FR" sz="3400" b="1" dirty="0" err="1">
                <a:latin typeface="Courier New" pitchFamily="49" charset="0"/>
              </a:rPr>
              <a:t>else</a:t>
            </a:r>
            <a:r>
              <a:rPr lang="fr-FR" sz="3400" b="1" dirty="0">
                <a:latin typeface="Courier New" pitchFamily="49" charset="0"/>
              </a:rPr>
              <a:t> {</a:t>
            </a:r>
          </a:p>
          <a:p>
            <a:pPr eaLnBrk="1" hangingPunct="1">
              <a:buFontTx/>
              <a:buNone/>
              <a:defRPr/>
            </a:pPr>
            <a:r>
              <a:rPr lang="fr-FR" sz="3400" b="1" dirty="0">
                <a:latin typeface="Courier New" pitchFamily="49" charset="0"/>
              </a:rPr>
              <a:t>	 if (p==*</a:t>
            </a:r>
            <a:r>
              <a:rPr lang="fr-FR" sz="3400" b="1" dirty="0" err="1">
                <a:latin typeface="Courier New" pitchFamily="49" charset="0"/>
              </a:rPr>
              <a:t>root</a:t>
            </a:r>
            <a:r>
              <a:rPr lang="fr-FR" sz="3400" b="1" dirty="0">
                <a:latin typeface="Courier New" pitchFamily="49" charset="0"/>
              </a:rPr>
              <a:t>) (*</a:t>
            </a:r>
            <a:r>
              <a:rPr lang="fr-FR" sz="3400" b="1" dirty="0" err="1">
                <a:latin typeface="Courier New" pitchFamily="49" charset="0"/>
              </a:rPr>
              <a:t>root</a:t>
            </a:r>
            <a:r>
              <a:rPr lang="fr-FR" sz="3400" b="1" dirty="0">
                <a:latin typeface="Courier New" pitchFamily="49" charset="0"/>
              </a:rPr>
              <a:t>)=(*</a:t>
            </a:r>
            <a:r>
              <a:rPr lang="fr-FR" sz="3400" b="1" dirty="0" err="1">
                <a:latin typeface="Courier New" pitchFamily="49" charset="0"/>
              </a:rPr>
              <a:t>root</a:t>
            </a:r>
            <a:r>
              <a:rPr lang="fr-FR" sz="3400" b="1" dirty="0">
                <a:latin typeface="Courier New" pitchFamily="49" charset="0"/>
              </a:rPr>
              <a:t>)-&gt;</a:t>
            </a:r>
            <a:r>
              <a:rPr lang="fr-FR" sz="3400" b="1" dirty="0" err="1">
                <a:latin typeface="Courier New" pitchFamily="49" charset="0"/>
              </a:rPr>
              <a:t>next</a:t>
            </a:r>
            <a:r>
              <a:rPr lang="fr-FR" sz="3400" b="1" dirty="0">
                <a:latin typeface="Courier New" pitchFamily="49" charset="0"/>
              </a:rPr>
              <a:t>;</a:t>
            </a:r>
          </a:p>
          <a:p>
            <a:pPr eaLnBrk="1" hangingPunct="1">
              <a:buFontTx/>
              <a:buNone/>
              <a:defRPr/>
            </a:pPr>
            <a:r>
              <a:rPr lang="fr-FR" sz="3400" b="1" dirty="0">
                <a:latin typeface="Courier New" pitchFamily="49" charset="0"/>
              </a:rPr>
              <a:t>   //</a:t>
            </a:r>
            <a:r>
              <a:rPr lang="fr-FR" sz="3400" b="1" dirty="0" err="1">
                <a:latin typeface="Courier New" pitchFamily="49" charset="0"/>
              </a:rPr>
              <a:t>Delete</a:t>
            </a:r>
            <a:r>
              <a:rPr lang="fr-FR" sz="3400" b="1" dirty="0">
                <a:latin typeface="Courier New" pitchFamily="49" charset="0"/>
              </a:rPr>
              <a:t> first </a:t>
            </a:r>
            <a:r>
              <a:rPr lang="fr-FR" sz="3400" b="1" dirty="0" err="1">
                <a:latin typeface="Courier New" pitchFamily="49" charset="0"/>
              </a:rPr>
              <a:t>element</a:t>
            </a:r>
            <a:endParaRPr lang="fr-FR" sz="3400" b="1" dirty="0">
              <a:latin typeface="Courier New" pitchFamily="49" charset="0"/>
            </a:endParaRPr>
          </a:p>
          <a:p>
            <a:pPr eaLnBrk="1" hangingPunct="1">
              <a:buFontTx/>
              <a:buNone/>
              <a:defRPr/>
            </a:pPr>
            <a:r>
              <a:rPr lang="fr-FR" sz="3400" b="1" dirty="0">
                <a:latin typeface="Courier New" pitchFamily="49" charset="0"/>
              </a:rPr>
              <a:t>   </a:t>
            </a:r>
            <a:r>
              <a:rPr lang="fr-FR" sz="3400" b="1" dirty="0" err="1">
                <a:latin typeface="Courier New" pitchFamily="49" charset="0"/>
              </a:rPr>
              <a:t>else</a:t>
            </a:r>
            <a:r>
              <a:rPr lang="fr-FR" sz="3400" b="1" dirty="0">
                <a:latin typeface="Courier New" pitchFamily="49" charset="0"/>
              </a:rPr>
              <a:t> p-&gt;</a:t>
            </a:r>
            <a:r>
              <a:rPr lang="fr-FR" sz="3400" b="1" dirty="0" err="1">
                <a:latin typeface="Courier New" pitchFamily="49" charset="0"/>
              </a:rPr>
              <a:t>prev</a:t>
            </a:r>
            <a:r>
              <a:rPr lang="fr-FR" sz="3400" b="1" dirty="0">
                <a:latin typeface="Courier New" pitchFamily="49" charset="0"/>
              </a:rPr>
              <a:t>-&gt;</a:t>
            </a:r>
            <a:r>
              <a:rPr lang="fr-FR" sz="3400" b="1" dirty="0" err="1">
                <a:latin typeface="Courier New" pitchFamily="49" charset="0"/>
              </a:rPr>
              <a:t>next</a:t>
            </a:r>
            <a:r>
              <a:rPr lang="fr-FR" sz="3400" b="1" dirty="0">
                <a:latin typeface="Courier New" pitchFamily="49" charset="0"/>
              </a:rPr>
              <a:t>=p-&gt;</a:t>
            </a:r>
            <a:r>
              <a:rPr lang="fr-FR" sz="3400" b="1" dirty="0" err="1">
                <a:latin typeface="Courier New" pitchFamily="49" charset="0"/>
              </a:rPr>
              <a:t>next</a:t>
            </a:r>
            <a:r>
              <a:rPr lang="fr-FR" sz="3400" b="1" dirty="0">
                <a:latin typeface="Courier New" pitchFamily="49" charset="0"/>
              </a:rPr>
              <a:t>;</a:t>
            </a:r>
          </a:p>
          <a:p>
            <a:pPr eaLnBrk="1" hangingPunct="1">
              <a:buFontTx/>
              <a:buNone/>
              <a:defRPr/>
            </a:pPr>
            <a:r>
              <a:rPr lang="fr-FR" sz="3400" b="1" dirty="0">
                <a:latin typeface="Courier New" pitchFamily="49" charset="0"/>
              </a:rPr>
              <a:t>   </a:t>
            </a:r>
            <a:r>
              <a:rPr lang="fr-FR" sz="3400" b="1" dirty="0">
                <a:solidFill>
                  <a:srgbClr val="0070C0"/>
                </a:solidFill>
                <a:latin typeface="Courier New" pitchFamily="49" charset="0"/>
              </a:rPr>
              <a:t>if (p-&gt;</a:t>
            </a:r>
            <a:r>
              <a:rPr lang="fr-FR" sz="3400" b="1" dirty="0" err="1">
                <a:solidFill>
                  <a:srgbClr val="0070C0"/>
                </a:solidFill>
                <a:latin typeface="Courier New" pitchFamily="49" charset="0"/>
              </a:rPr>
              <a:t>next</a:t>
            </a:r>
            <a:r>
              <a:rPr lang="fr-FR" sz="3400" b="1" dirty="0">
                <a:solidFill>
                  <a:srgbClr val="0070C0"/>
                </a:solidFill>
                <a:latin typeface="Courier New" pitchFamily="49" charset="0"/>
              </a:rPr>
              <a:t>!=NULL) p-&gt;</a:t>
            </a:r>
            <a:r>
              <a:rPr lang="fr-FR" sz="3400" b="1" dirty="0" err="1">
                <a:solidFill>
                  <a:srgbClr val="0070C0"/>
                </a:solidFill>
                <a:latin typeface="Courier New" pitchFamily="49" charset="0"/>
              </a:rPr>
              <a:t>next</a:t>
            </a:r>
            <a:r>
              <a:rPr lang="fr-FR" sz="3400" b="1" dirty="0">
                <a:solidFill>
                  <a:srgbClr val="0070C0"/>
                </a:solidFill>
                <a:latin typeface="Courier New" pitchFamily="49" charset="0"/>
              </a:rPr>
              <a:t>-&gt;</a:t>
            </a:r>
            <a:r>
              <a:rPr lang="fr-FR" sz="3400" b="1" dirty="0" err="1">
                <a:solidFill>
                  <a:srgbClr val="0070C0"/>
                </a:solidFill>
                <a:latin typeface="Courier New" pitchFamily="49" charset="0"/>
              </a:rPr>
              <a:t>prev</a:t>
            </a:r>
            <a:r>
              <a:rPr lang="fr-FR" sz="3400" b="1" dirty="0">
                <a:solidFill>
                  <a:srgbClr val="0070C0"/>
                </a:solidFill>
                <a:latin typeface="Courier New" pitchFamily="49" charset="0"/>
              </a:rPr>
              <a:t>=p-&gt;</a:t>
            </a:r>
            <a:r>
              <a:rPr lang="fr-FR" sz="3400" b="1" dirty="0" err="1">
                <a:solidFill>
                  <a:srgbClr val="0070C0"/>
                </a:solidFill>
                <a:latin typeface="Courier New" pitchFamily="49" charset="0"/>
              </a:rPr>
              <a:t>prev</a:t>
            </a:r>
            <a:r>
              <a:rPr lang="fr-FR" sz="3400" b="1" dirty="0">
                <a:solidFill>
                  <a:srgbClr val="0070C0"/>
                </a:solidFill>
                <a:latin typeface="Courier New" pitchFamily="49" charset="0"/>
              </a:rPr>
              <a:t>;</a:t>
            </a:r>
          </a:p>
          <a:p>
            <a:pPr eaLnBrk="1" hangingPunct="1">
              <a:buFontTx/>
              <a:buNone/>
              <a:defRPr/>
            </a:pPr>
            <a:r>
              <a:rPr lang="fr-FR" sz="3400" b="1" dirty="0">
                <a:solidFill>
                  <a:srgbClr val="0070C0"/>
                </a:solidFill>
                <a:latin typeface="Courier New" pitchFamily="49" charset="0"/>
              </a:rPr>
              <a:t>   </a:t>
            </a:r>
            <a:r>
              <a:rPr lang="fr-FR" sz="3400" b="1" dirty="0" err="1">
                <a:solidFill>
                  <a:srgbClr val="0070C0"/>
                </a:solidFill>
                <a:latin typeface="Courier New" pitchFamily="49" charset="0"/>
              </a:rPr>
              <a:t>else</a:t>
            </a:r>
            <a:r>
              <a:rPr lang="fr-FR" sz="3400" b="1" dirty="0">
                <a:solidFill>
                  <a:srgbClr val="0070C0"/>
                </a:solidFill>
                <a:latin typeface="Courier New" pitchFamily="49" charset="0"/>
              </a:rPr>
              <a:t> //p </a:t>
            </a:r>
            <a:r>
              <a:rPr lang="fr-FR" sz="3400" b="1" dirty="0" err="1">
                <a:solidFill>
                  <a:srgbClr val="0070C0"/>
                </a:solidFill>
                <a:latin typeface="Courier New" pitchFamily="49" charset="0"/>
              </a:rPr>
              <a:t>is</a:t>
            </a:r>
            <a:r>
              <a:rPr lang="fr-FR" sz="3400" b="1" dirty="0">
                <a:solidFill>
                  <a:srgbClr val="0070C0"/>
                </a:solidFill>
                <a:latin typeface="Courier New" pitchFamily="49" charset="0"/>
              </a:rPr>
              <a:t> </a:t>
            </a:r>
            <a:r>
              <a:rPr lang="fr-FR" sz="3400" b="1" dirty="0" err="1">
                <a:solidFill>
                  <a:srgbClr val="0070C0"/>
                </a:solidFill>
                <a:latin typeface="Courier New" pitchFamily="49" charset="0"/>
              </a:rPr>
              <a:t>tail</a:t>
            </a:r>
            <a:r>
              <a:rPr lang="fr-FR" sz="3400" b="1" dirty="0">
                <a:solidFill>
                  <a:srgbClr val="0070C0"/>
                </a:solidFill>
                <a:latin typeface="Courier New" pitchFamily="49" charset="0"/>
              </a:rPr>
              <a:t> </a:t>
            </a:r>
          </a:p>
          <a:p>
            <a:pPr eaLnBrk="1" hangingPunct="1">
              <a:buFontTx/>
              <a:buNone/>
              <a:defRPr/>
            </a:pPr>
            <a:r>
              <a:rPr lang="fr-FR" sz="3400" b="1" dirty="0">
                <a:solidFill>
                  <a:srgbClr val="0070C0"/>
                </a:solidFill>
                <a:latin typeface="Courier New" pitchFamily="49" charset="0"/>
              </a:rPr>
              <a:t>      *</a:t>
            </a:r>
            <a:r>
              <a:rPr lang="fr-FR" sz="3400" b="1" dirty="0" err="1">
                <a:solidFill>
                  <a:srgbClr val="0070C0"/>
                </a:solidFill>
                <a:latin typeface="Courier New" pitchFamily="49" charset="0"/>
              </a:rPr>
              <a:t>tail</a:t>
            </a:r>
            <a:r>
              <a:rPr lang="fr-FR" sz="3400" b="1" dirty="0">
                <a:solidFill>
                  <a:srgbClr val="0070C0"/>
                </a:solidFill>
                <a:latin typeface="Courier New" pitchFamily="49" charset="0"/>
              </a:rPr>
              <a:t> = p-&gt;</a:t>
            </a:r>
            <a:r>
              <a:rPr lang="fr-FR" sz="3400" b="1" dirty="0" err="1">
                <a:solidFill>
                  <a:srgbClr val="0070C0"/>
                </a:solidFill>
                <a:latin typeface="Courier New" pitchFamily="49" charset="0"/>
              </a:rPr>
              <a:t>prev</a:t>
            </a:r>
            <a:r>
              <a:rPr lang="fr-FR" sz="3400" b="1" dirty="0">
                <a:solidFill>
                  <a:srgbClr val="0070C0"/>
                </a:solidFill>
                <a:latin typeface="Courier New" pitchFamily="49" charset="0"/>
              </a:rPr>
              <a:t>;  </a:t>
            </a:r>
          </a:p>
          <a:p>
            <a:pPr eaLnBrk="1" hangingPunct="1">
              <a:buFontTx/>
              <a:buNone/>
              <a:defRPr/>
            </a:pPr>
            <a:r>
              <a:rPr lang="fr-FR" sz="3400" b="1" dirty="0">
                <a:solidFill>
                  <a:srgbClr val="0070C0"/>
                </a:solidFill>
                <a:latin typeface="Courier New" pitchFamily="49" charset="0"/>
              </a:rPr>
              <a:t>   }</a:t>
            </a:r>
          </a:p>
          <a:p>
            <a:pPr eaLnBrk="1" hangingPunct="1">
              <a:buFontTx/>
              <a:buNone/>
              <a:defRPr/>
            </a:pPr>
            <a:r>
              <a:rPr lang="fr-FR" sz="3400" b="1" dirty="0">
                <a:solidFill>
                  <a:srgbClr val="0070C0"/>
                </a:solidFill>
                <a:latin typeface="Courier New" pitchFamily="49" charset="0"/>
              </a:rPr>
              <a:t>   *</a:t>
            </a:r>
            <a:r>
              <a:rPr lang="fr-FR" sz="3400" b="1" dirty="0" err="1">
                <a:solidFill>
                  <a:srgbClr val="0070C0"/>
                </a:solidFill>
                <a:latin typeface="Courier New" pitchFamily="49" charset="0"/>
              </a:rPr>
              <a:t>cur</a:t>
            </a:r>
            <a:r>
              <a:rPr lang="fr-FR" sz="3400" b="1" dirty="0">
                <a:solidFill>
                  <a:srgbClr val="0070C0"/>
                </a:solidFill>
                <a:latin typeface="Courier New" pitchFamily="49" charset="0"/>
              </a:rPr>
              <a:t> = p-&gt;</a:t>
            </a:r>
            <a:r>
              <a:rPr lang="fr-FR" sz="3400" b="1" dirty="0" err="1">
                <a:solidFill>
                  <a:srgbClr val="0070C0"/>
                </a:solidFill>
                <a:latin typeface="Courier New" pitchFamily="49" charset="0"/>
              </a:rPr>
              <a:t>prev</a:t>
            </a:r>
            <a:r>
              <a:rPr lang="fr-FR" sz="3400" b="1" dirty="0">
                <a:solidFill>
                  <a:srgbClr val="0070C0"/>
                </a:solidFill>
                <a:latin typeface="Courier New" pitchFamily="49" charset="0"/>
              </a:rPr>
              <a:t>;</a:t>
            </a:r>
          </a:p>
          <a:p>
            <a:pPr eaLnBrk="1" hangingPunct="1">
              <a:buFontTx/>
              <a:buNone/>
              <a:defRPr/>
            </a:pPr>
            <a:r>
              <a:rPr lang="fr-FR" sz="3400" b="1" dirty="0">
                <a:latin typeface="Courier New" pitchFamily="49" charset="0"/>
              </a:rPr>
              <a:t>   free(p);</a:t>
            </a:r>
          </a:p>
          <a:p>
            <a:pPr eaLnBrk="1" hangingPunct="1">
              <a:buFontTx/>
              <a:buNone/>
              <a:defRPr/>
            </a:pPr>
            <a:r>
              <a:rPr lang="fr-FR" sz="3400" b="1" dirty="0">
                <a:latin typeface="Courier New" pitchFamily="49" charset="0"/>
              </a:rPr>
              <a:t> }</a:t>
            </a:r>
          </a:p>
          <a:p>
            <a:pPr eaLnBrk="1" hangingPunct="1">
              <a:buFontTx/>
              <a:buNone/>
              <a:defRPr/>
            </a:pPr>
            <a:r>
              <a:rPr lang="fr-FR" sz="3400" b="1" dirty="0">
                <a:latin typeface="Courier New" pitchFamily="49" charset="0"/>
              </a:rPr>
              <a:t>}</a:t>
            </a:r>
          </a:p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80" name="Slide Number Placeholder 3">
            <a:extLst>
              <a:ext uri="{FF2B5EF4-FFF2-40B4-BE49-F238E27FC236}">
                <a16:creationId xmlns:a16="http://schemas.microsoft.com/office/drawing/2014/main" id="{DA7AC010-C8C5-DC7B-E871-C91D3A9D6D9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None/>
            </a:pPr>
            <a:fld id="{67130148-4390-41B7-95BE-4ECB5FB9CCAE}" type="slidenum">
              <a:rPr lang="en-US" altLang="en-US" sz="1400">
                <a:solidFill>
                  <a:srgbClr val="006699"/>
                </a:solidFill>
                <a:cs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buNone/>
              </a:pPr>
              <a:t>31</a:t>
            </a:fld>
            <a:endParaRPr lang="en-US" altLang="en-US" sz="1400">
              <a:solidFill>
                <a:srgbClr val="006699"/>
              </a:solidFill>
              <a:cs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946891-4EE4-99BD-09F0-69970606D4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Reverse a doubly linked list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90F6A1-522F-196D-41D2-D60148AC1E8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Autofit/>
          </a:bodyPr>
          <a:lstStyle/>
          <a:p>
            <a:pPr>
              <a:buFontTx/>
              <a:buNone/>
              <a:defRPr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node*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list_reverse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(node *root) {</a:t>
            </a:r>
          </a:p>
          <a:p>
            <a:pPr>
              <a:buFontTx/>
              <a:buNone/>
              <a:defRPr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node *cur, *temp;</a:t>
            </a:r>
          </a:p>
          <a:p>
            <a:pPr>
              <a:buFontTx/>
              <a:buNone/>
              <a:defRPr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cur = root;</a:t>
            </a:r>
          </a:p>
          <a:p>
            <a:pPr>
              <a:buFontTx/>
              <a:buNone/>
              <a:defRPr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if (cur==NULL) return NULL;</a:t>
            </a:r>
          </a:p>
          <a:p>
            <a:pPr>
              <a:buFontTx/>
              <a:buNone/>
              <a:defRPr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while (cur != NULL) {</a:t>
            </a:r>
          </a:p>
          <a:p>
            <a:pPr>
              <a:buFontTx/>
              <a:buNone/>
              <a:defRPr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temp = cur-&gt;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prev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; //temp point to previous node </a:t>
            </a:r>
          </a:p>
          <a:p>
            <a:pPr>
              <a:buFontTx/>
              <a:buNone/>
              <a:defRPr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cur-&gt;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prev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cur-&gt;next; // point inversely to the next node </a:t>
            </a:r>
          </a:p>
          <a:p>
            <a:pPr>
              <a:buFontTx/>
              <a:buNone/>
              <a:defRPr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cur-&gt;next = temp; // point next to previous node stored in temp</a:t>
            </a:r>
          </a:p>
          <a:p>
            <a:pPr>
              <a:buFontTx/>
              <a:buNone/>
              <a:defRPr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cur = cur-&gt;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prev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>
              <a:buFontTx/>
              <a:buNone/>
              <a:defRPr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}	</a:t>
            </a:r>
          </a:p>
          <a:p>
            <a:pPr>
              <a:buFontTx/>
              <a:buNone/>
              <a:defRPr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if(temp!=NULL) temp=temp-&gt;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prev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>
              <a:buFontTx/>
              <a:buNone/>
              <a:defRPr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return temp;</a:t>
            </a:r>
          </a:p>
          <a:p>
            <a:pPr>
              <a:buFontTx/>
              <a:buNone/>
              <a:defRPr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04" name="Slide Number Placeholder 3">
            <a:extLst>
              <a:ext uri="{FF2B5EF4-FFF2-40B4-BE49-F238E27FC236}">
                <a16:creationId xmlns:a16="http://schemas.microsoft.com/office/drawing/2014/main" id="{10C85702-DF3D-A9D2-FED7-00EB5F68EA2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None/>
            </a:pPr>
            <a:fld id="{2B732BEC-8D18-40C9-B387-8FD369FCA4E2}" type="slidenum">
              <a:rPr lang="en-US" altLang="en-US" sz="1400">
                <a:solidFill>
                  <a:srgbClr val="006699"/>
                </a:solidFill>
                <a:cs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buNone/>
              </a:pPr>
              <a:t>32</a:t>
            </a:fld>
            <a:endParaRPr lang="en-US" altLang="en-US" sz="1400">
              <a:solidFill>
                <a:srgbClr val="006699"/>
              </a:solidFill>
              <a:cs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F407BF-6CFD-8165-C704-5A5B6E107A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Other functions</a:t>
            </a:r>
          </a:p>
        </p:txBody>
      </p:sp>
      <p:sp>
        <p:nvSpPr>
          <p:cNvPr id="230403" name="Content Placeholder 2">
            <a:extLst>
              <a:ext uri="{FF2B5EF4-FFF2-40B4-BE49-F238E27FC236}">
                <a16:creationId xmlns:a16="http://schemas.microsoft.com/office/drawing/2014/main" id="{AD73925F-01D5-1D70-AF75-3DFAA8F2D4E7}"/>
              </a:ext>
            </a:extLst>
          </p:cNvPr>
          <p:cNvSpPr>
            <a:spLocks noGrp="1" noChangeArrowheads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en-US" dirty="0"/>
              <a:t>Implement the necessary functions</a:t>
            </a:r>
          </a:p>
          <a:p>
            <a:pPr lvl="1"/>
            <a:r>
              <a:rPr lang="en-US" altLang="en-US" dirty="0" err="1"/>
              <a:t>deleteFirstElement</a:t>
            </a:r>
            <a:endParaRPr lang="en-US" altLang="en-US" dirty="0"/>
          </a:p>
          <a:p>
            <a:pPr lvl="1"/>
            <a:r>
              <a:rPr lang="en-US" altLang="en-US" dirty="0" err="1"/>
              <a:t>deleteCurrentElement</a:t>
            </a:r>
            <a:endParaRPr lang="en-US" altLang="en-US" dirty="0"/>
          </a:p>
          <a:p>
            <a:pPr lvl="1"/>
            <a:r>
              <a:rPr lang="en-US" altLang="en-US" dirty="0" err="1"/>
              <a:t>deleteAtPosition</a:t>
            </a:r>
            <a:r>
              <a:rPr lang="en-US" altLang="en-US" dirty="0"/>
              <a:t>..</a:t>
            </a:r>
          </a:p>
          <a:p>
            <a:pPr lvl="1"/>
            <a:endParaRPr lang="en-US" altLang="en-US" dirty="0"/>
          </a:p>
          <a:p>
            <a:pPr lvl="1"/>
            <a:r>
              <a:rPr lang="en-US" altLang="en-US" dirty="0"/>
              <a:t>and new one: </a:t>
            </a:r>
            <a:r>
              <a:rPr lang="en-US" altLang="en-US" dirty="0" err="1"/>
              <a:t>deleteLastElement</a:t>
            </a:r>
            <a:endParaRPr lang="en-US" altLang="en-US" dirty="0"/>
          </a:p>
          <a:p>
            <a:pPr lvl="1"/>
            <a:r>
              <a:rPr lang="en-US" altLang="en-US" dirty="0" err="1"/>
              <a:t>traverseListFromTail</a:t>
            </a:r>
            <a:endParaRPr lang="en-US" altLang="en-US" dirty="0"/>
          </a:p>
          <a:p>
            <a:pPr lvl="1"/>
            <a:endParaRPr lang="en-US" altLang="en-US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428" name="Slide Number Placeholder 3">
            <a:extLst>
              <a:ext uri="{FF2B5EF4-FFF2-40B4-BE49-F238E27FC236}">
                <a16:creationId xmlns:a16="http://schemas.microsoft.com/office/drawing/2014/main" id="{7EAFC74C-55E7-DAB7-4513-87B344E9AA8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None/>
            </a:pPr>
            <a:fld id="{4A3A9A88-83BD-45BD-9458-C259B966DAEC}" type="slidenum">
              <a:rPr lang="en-US" altLang="en-US" sz="1400">
                <a:solidFill>
                  <a:srgbClr val="006699"/>
                </a:solidFill>
                <a:cs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buNone/>
              </a:pPr>
              <a:t>33</a:t>
            </a:fld>
            <a:endParaRPr lang="en-US" altLang="en-US" sz="1400">
              <a:solidFill>
                <a:srgbClr val="006699"/>
              </a:solidFill>
              <a:cs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7DBAB2-F8E4-C493-5307-5DD86DAA1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deleteLastElement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64F576-A97A-66FF-392F-2C7075D6BC4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>
              <a:buFontTx/>
              <a:buNone/>
              <a:defRPr/>
            </a:pP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void </a:t>
            </a:r>
            <a:r>
              <a:rPr 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deleteLastElement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(){</a:t>
            </a:r>
          </a:p>
          <a:p>
            <a:pPr>
              <a:buFontTx/>
              <a:buNone/>
              <a:defRPr/>
            </a:pP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	node* del = tail;</a:t>
            </a:r>
          </a:p>
          <a:p>
            <a:pPr>
              <a:buFontTx/>
              <a:buNone/>
              <a:defRPr/>
            </a:pP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	if (del == NULL) return;</a:t>
            </a:r>
          </a:p>
          <a:p>
            <a:pPr>
              <a:buFontTx/>
              <a:buNone/>
              <a:defRPr/>
            </a:pP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	tail = tail-&gt;</a:t>
            </a:r>
            <a:r>
              <a:rPr 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prev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>
              <a:buFontTx/>
              <a:buNone/>
              <a:defRPr/>
            </a:pP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	if (tail==NULL){ /* one node in the list ==&gt; empty list */</a:t>
            </a:r>
          </a:p>
          <a:p>
            <a:pPr>
              <a:buFontTx/>
              <a:buNone/>
              <a:defRPr/>
            </a:pP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root=NULL;</a:t>
            </a:r>
          </a:p>
          <a:p>
            <a:pPr>
              <a:buFontTx/>
              <a:buNone/>
              <a:defRPr/>
            </a:pP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	} else tail-&gt;next = NULL;</a:t>
            </a:r>
          </a:p>
          <a:p>
            <a:pPr>
              <a:buFontTx/>
              <a:buNone/>
              <a:defRPr/>
            </a:pP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	free(del);</a:t>
            </a:r>
          </a:p>
          <a:p>
            <a:pPr>
              <a:buFontTx/>
              <a:buNone/>
              <a:defRPr/>
            </a:pP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	cur = tail; </a:t>
            </a:r>
          </a:p>
          <a:p>
            <a:pPr>
              <a:buFontTx/>
              <a:buNone/>
              <a:defRPr/>
            </a:pP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452" name="Slide Number Placeholder 3">
            <a:extLst>
              <a:ext uri="{FF2B5EF4-FFF2-40B4-BE49-F238E27FC236}">
                <a16:creationId xmlns:a16="http://schemas.microsoft.com/office/drawing/2014/main" id="{76108044-34A4-0B4B-83C3-65C5F29B446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None/>
            </a:pPr>
            <a:fld id="{7C37C105-D9A6-41AA-8866-5571DB9C2C9D}" type="slidenum">
              <a:rPr lang="en-US" altLang="en-US" sz="1400">
                <a:solidFill>
                  <a:srgbClr val="006699"/>
                </a:solidFill>
                <a:cs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buNone/>
              </a:pPr>
              <a:t>34</a:t>
            </a:fld>
            <a:endParaRPr lang="en-US" altLang="en-US" sz="1400">
              <a:solidFill>
                <a:srgbClr val="006699"/>
              </a:solidFill>
              <a:cs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9AC4E4-0D8B-2015-2318-CDEC29B8B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Traverse inversely</a:t>
            </a:r>
          </a:p>
        </p:txBody>
      </p:sp>
      <p:sp>
        <p:nvSpPr>
          <p:cNvPr id="232451" name="Content Placeholder 2">
            <a:extLst>
              <a:ext uri="{FF2B5EF4-FFF2-40B4-BE49-F238E27FC236}">
                <a16:creationId xmlns:a16="http://schemas.microsoft.com/office/drawing/2014/main" id="{F449AE6A-D819-57A4-C8EC-36F5C1BA4614}"/>
              </a:ext>
            </a:extLst>
          </p:cNvPr>
          <p:cNvSpPr>
            <a:spLocks noGrp="1" noChangeArrowheads="1"/>
          </p:cNvSpPr>
          <p:nvPr>
            <p:ph sz="quarter" idx="13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alt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void </a:t>
            </a:r>
            <a:r>
              <a:rPr lang="en-US" alt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traverseListFromTail</a:t>
            </a:r>
            <a:r>
              <a:rPr lang="en-US" alt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(node *tail){</a:t>
            </a:r>
          </a:p>
          <a:p>
            <a:pPr>
              <a:buFontTx/>
              <a:buNone/>
            </a:pPr>
            <a:r>
              <a:rPr lang="en-US" alt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node *p;</a:t>
            </a:r>
          </a:p>
          <a:p>
            <a:pPr>
              <a:buFontTx/>
              <a:buNone/>
            </a:pPr>
            <a:r>
              <a:rPr lang="en-US" alt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for (p = tail; p!= NULL; p = p-&gt;</a:t>
            </a:r>
            <a:r>
              <a:rPr lang="en-US" alt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prev</a:t>
            </a:r>
            <a:r>
              <a:rPr lang="en-US" alt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) </a:t>
            </a:r>
          </a:p>
          <a:p>
            <a:pPr>
              <a:buFontTx/>
              <a:buNone/>
            </a:pPr>
            <a:r>
              <a:rPr lang="en-US" alt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  </a:t>
            </a:r>
            <a:r>
              <a:rPr lang="en-US" alt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displayNode</a:t>
            </a:r>
            <a:r>
              <a:rPr lang="en-US" alt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(p);</a:t>
            </a:r>
          </a:p>
          <a:p>
            <a:pPr>
              <a:buFontTx/>
              <a:buNone/>
            </a:pPr>
            <a:r>
              <a:rPr lang="en-US" alt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74" name="Slide Number Placeholder 5">
            <a:extLst>
              <a:ext uri="{FF2B5EF4-FFF2-40B4-BE49-F238E27FC236}">
                <a16:creationId xmlns:a16="http://schemas.microsoft.com/office/drawing/2014/main" id="{FC7A3195-6F04-9D03-D96F-1DF11A5F0A3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None/>
            </a:pPr>
            <a:fld id="{0AE26C27-8BB8-4DED-B8DA-DEDD66C28768}" type="slidenum">
              <a:rPr lang="en-US" altLang="en-US" sz="1400">
                <a:solidFill>
                  <a:srgbClr val="006699"/>
                </a:solidFill>
                <a:cs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buNone/>
              </a:pPr>
              <a:t>35</a:t>
            </a:fld>
            <a:endParaRPr lang="en-US" altLang="en-US" sz="1400">
              <a:solidFill>
                <a:srgbClr val="006699"/>
              </a:solidFill>
              <a:cs typeface="Arial" panose="020B0604020202020204" pitchFamily="34" charset="0"/>
            </a:endParaRPr>
          </a:p>
        </p:txBody>
      </p:sp>
      <p:sp>
        <p:nvSpPr>
          <p:cNvPr id="280578" name="Rectangle 2">
            <a:extLst>
              <a:ext uri="{FF2B5EF4-FFF2-40B4-BE49-F238E27FC236}">
                <a16:creationId xmlns:a16="http://schemas.microsoft.com/office/drawing/2014/main" id="{9DF85900-A4DD-D106-DD0D-568B3EF4AE5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Create a library for the data structures</a:t>
            </a:r>
          </a:p>
        </p:txBody>
      </p:sp>
      <p:sp>
        <p:nvSpPr>
          <p:cNvPr id="233476" name="Rectangle 3">
            <a:extLst>
              <a:ext uri="{FF2B5EF4-FFF2-40B4-BE49-F238E27FC236}">
                <a16:creationId xmlns:a16="http://schemas.microsoft.com/office/drawing/2014/main" id="{5D75D33B-6B94-6393-34C4-A91AF14590D3}"/>
              </a:ext>
            </a:extLst>
          </p:cNvPr>
          <p:cNvSpPr>
            <a:spLocks noGrp="1" noChangeArrowheads="1"/>
          </p:cNvSpPr>
          <p:nvPr>
            <p:ph sz="quarter" idx="13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Create </a:t>
            </a:r>
            <a:r>
              <a:rPr lang="en-US" altLang="en-US" dirty="0" err="1"/>
              <a:t>lib.h</a:t>
            </a:r>
            <a:endParaRPr lang="en-US" altLang="en-US" dirty="0"/>
          </a:p>
          <a:p>
            <a:pPr lvl="1" eaLnBrk="1" hangingPunct="1"/>
            <a:r>
              <a:rPr lang="en-US" altLang="en-US" dirty="0"/>
              <a:t>Type declaration</a:t>
            </a:r>
          </a:p>
          <a:p>
            <a:pPr lvl="1" eaLnBrk="1" hangingPunct="1"/>
            <a:r>
              <a:rPr lang="en-US" altLang="en-US" dirty="0"/>
              <a:t>Function prototype</a:t>
            </a:r>
          </a:p>
          <a:p>
            <a:pPr eaLnBrk="1" hangingPunct="1"/>
            <a:endParaRPr lang="en-US" altLang="en-US" dirty="0"/>
          </a:p>
          <a:p>
            <a:pPr eaLnBrk="1" hangingPunct="1"/>
            <a:r>
              <a:rPr lang="en-US" altLang="en-US" dirty="0"/>
              <a:t>Create </a:t>
            </a:r>
            <a:r>
              <a:rPr lang="en-US" altLang="en-US" dirty="0" err="1"/>
              <a:t>lib.c</a:t>
            </a:r>
            <a:endParaRPr lang="en-US" altLang="en-US" dirty="0"/>
          </a:p>
          <a:p>
            <a:pPr lvl="1" eaLnBrk="1" hangingPunct="1"/>
            <a:r>
              <a:rPr lang="en-US" altLang="en-US" dirty="0"/>
              <a:t>#include “</a:t>
            </a:r>
            <a:r>
              <a:rPr lang="en-US" altLang="en-US" dirty="0" err="1"/>
              <a:t>lib.h</a:t>
            </a:r>
            <a:r>
              <a:rPr lang="en-US" altLang="en-US" dirty="0"/>
              <a:t>”</a:t>
            </a:r>
          </a:p>
          <a:p>
            <a:pPr lvl="1" eaLnBrk="1" hangingPunct="1"/>
            <a:r>
              <a:rPr lang="en-US" altLang="en-US" dirty="0"/>
              <a:t>Function Implementation</a:t>
            </a:r>
          </a:p>
          <a:p>
            <a:pPr eaLnBrk="1" hangingPunct="1"/>
            <a:endParaRPr lang="en-US" altLang="en-US" dirty="0"/>
          </a:p>
          <a:p>
            <a:pPr eaLnBrk="1" hangingPunct="1"/>
            <a:r>
              <a:rPr lang="en-US" altLang="en-US" dirty="0"/>
              <a:t>Main Program: </a:t>
            </a:r>
            <a:r>
              <a:rPr lang="en-US" altLang="en-US" dirty="0" err="1"/>
              <a:t>pro.c</a:t>
            </a:r>
            <a:endParaRPr lang="en-US" altLang="en-US" dirty="0"/>
          </a:p>
          <a:p>
            <a:pPr lvl="1" eaLnBrk="1" hangingPunct="1"/>
            <a:r>
              <a:rPr lang="en-US" altLang="en-US" dirty="0"/>
              <a:t>#include “</a:t>
            </a:r>
            <a:r>
              <a:rPr lang="en-US" altLang="en-US" dirty="0" err="1"/>
              <a:t>lib.h</a:t>
            </a:r>
            <a:r>
              <a:rPr lang="en-US" altLang="en-US" dirty="0"/>
              <a:t>”</a:t>
            </a:r>
          </a:p>
          <a:p>
            <a:pPr eaLnBrk="1" hangingPunct="1"/>
            <a:endParaRPr lang="en-US" altLang="en-US" dirty="0"/>
          </a:p>
        </p:txBody>
      </p:sp>
      <p:sp>
        <p:nvSpPr>
          <p:cNvPr id="233477" name="Rectangle 4">
            <a:extLst>
              <a:ext uri="{FF2B5EF4-FFF2-40B4-BE49-F238E27FC236}">
                <a16:creationId xmlns:a16="http://schemas.microsoft.com/office/drawing/2014/main" id="{7ADEE1F2-2921-B9EF-1FA9-6FFA93AFCA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07193" y="1058844"/>
            <a:ext cx="5562600" cy="445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fontAlgn="base">
              <a:spcAft>
                <a:spcPct val="0"/>
              </a:spcAft>
            </a:pPr>
            <a:r>
              <a:rPr lang="en-US" altLang="en-US" sz="2800" dirty="0">
                <a:solidFill>
                  <a:srgbClr val="006699"/>
                </a:solidFill>
                <a:cs typeface="Arial" panose="020B0604020202020204" pitchFamily="34" charset="0"/>
              </a:rPr>
              <a:t>Compile</a:t>
            </a:r>
          </a:p>
          <a:p>
            <a:pPr fontAlgn="base">
              <a:spcAft>
                <a:spcPct val="0"/>
              </a:spcAft>
            </a:pPr>
            <a:r>
              <a:rPr lang="en-US" altLang="en-US" sz="2800" dirty="0" err="1">
                <a:solidFill>
                  <a:srgbClr val="006699"/>
                </a:solidFill>
                <a:cs typeface="Arial" panose="020B0604020202020204" pitchFamily="34" charset="0"/>
              </a:rPr>
              <a:t>gcc</a:t>
            </a:r>
            <a:r>
              <a:rPr lang="en-US" altLang="en-US" sz="2800" dirty="0">
                <a:solidFill>
                  <a:srgbClr val="006699"/>
                </a:solidFill>
                <a:cs typeface="Arial" panose="020B0604020202020204" pitchFamily="34" charset="0"/>
              </a:rPr>
              <a:t> – o ex </a:t>
            </a:r>
          </a:p>
          <a:p>
            <a:pPr fontAlgn="base">
              <a:spcAft>
                <a:spcPct val="0"/>
              </a:spcAft>
              <a:buNone/>
            </a:pPr>
            <a:r>
              <a:rPr lang="en-US" altLang="en-US" sz="2800" dirty="0">
                <a:solidFill>
                  <a:srgbClr val="006699"/>
                </a:solidFill>
                <a:cs typeface="Arial" panose="020B0604020202020204" pitchFamily="34" charset="0"/>
              </a:rPr>
              <a:t>  </a:t>
            </a:r>
            <a:r>
              <a:rPr lang="en-US" altLang="en-US" sz="2800" dirty="0" err="1">
                <a:solidFill>
                  <a:srgbClr val="006699"/>
                </a:solidFill>
                <a:cs typeface="Arial" panose="020B0604020202020204" pitchFamily="34" charset="0"/>
              </a:rPr>
              <a:t>pro.c</a:t>
            </a:r>
            <a:r>
              <a:rPr lang="en-US" altLang="en-US" sz="2800" dirty="0">
                <a:solidFill>
                  <a:srgbClr val="006699"/>
                </a:solidFill>
                <a:cs typeface="Arial" panose="020B0604020202020204" pitchFamily="34" charset="0"/>
              </a:rPr>
              <a:t> </a:t>
            </a:r>
            <a:r>
              <a:rPr lang="en-US" altLang="en-US" sz="2800" dirty="0" err="1">
                <a:solidFill>
                  <a:srgbClr val="006699"/>
                </a:solidFill>
                <a:cs typeface="Arial" panose="020B0604020202020204" pitchFamily="34" charset="0"/>
              </a:rPr>
              <a:t>lib.c</a:t>
            </a:r>
            <a:r>
              <a:rPr lang="en-US" altLang="en-US" sz="2800" dirty="0">
                <a:solidFill>
                  <a:srgbClr val="006699"/>
                </a:solidFill>
                <a:cs typeface="Arial" panose="020B0604020202020204" pitchFamily="34" charset="0"/>
              </a:rPr>
              <a:t> </a:t>
            </a:r>
          </a:p>
          <a:p>
            <a:pPr fontAlgn="base">
              <a:spcAft>
                <a:spcPct val="0"/>
              </a:spcAft>
              <a:buNone/>
            </a:pPr>
            <a:endParaRPr lang="en-US" altLang="en-US" sz="2800" dirty="0">
              <a:solidFill>
                <a:srgbClr val="006699"/>
              </a:solidFill>
              <a:cs typeface="Arial" panose="020B0604020202020204" pitchFamily="34" charset="0"/>
            </a:endParaRPr>
          </a:p>
          <a:p>
            <a:pPr fontAlgn="base">
              <a:spcAft>
                <a:spcPct val="0"/>
              </a:spcAft>
              <a:buNone/>
            </a:pPr>
            <a:r>
              <a:rPr lang="en-US" altLang="en-US" sz="2800" dirty="0">
                <a:solidFill>
                  <a:srgbClr val="006699"/>
                </a:solidFill>
                <a:cs typeface="Arial" panose="020B0604020202020204" pitchFamily="34" charset="0"/>
              </a:rPr>
              <a:t>Another way:</a:t>
            </a:r>
          </a:p>
          <a:p>
            <a:pPr fontAlgn="base">
              <a:spcAft>
                <a:spcPct val="0"/>
              </a:spcAft>
              <a:buNone/>
            </a:pPr>
            <a:r>
              <a:rPr lang="en-US" altLang="en-US" sz="2800" dirty="0" err="1">
                <a:solidFill>
                  <a:srgbClr val="006699"/>
                </a:solidFill>
                <a:cs typeface="Arial" panose="020B0604020202020204" pitchFamily="34" charset="0"/>
              </a:rPr>
              <a:t>gcc</a:t>
            </a:r>
            <a:r>
              <a:rPr lang="en-US" altLang="en-US" sz="2800" dirty="0">
                <a:solidFill>
                  <a:srgbClr val="006699"/>
                </a:solidFill>
                <a:cs typeface="Arial" panose="020B0604020202020204" pitchFamily="34" charset="0"/>
              </a:rPr>
              <a:t> –c </a:t>
            </a:r>
            <a:r>
              <a:rPr lang="en-US" altLang="en-US" sz="2800" dirty="0" err="1">
                <a:solidFill>
                  <a:srgbClr val="006699"/>
                </a:solidFill>
                <a:cs typeface="Arial" panose="020B0604020202020204" pitchFamily="34" charset="0"/>
              </a:rPr>
              <a:t>lib.c</a:t>
            </a:r>
            <a:endParaRPr lang="en-US" altLang="en-US" sz="2800" dirty="0">
              <a:solidFill>
                <a:srgbClr val="006699"/>
              </a:solidFill>
              <a:cs typeface="Arial" panose="020B0604020202020204" pitchFamily="34" charset="0"/>
            </a:endParaRPr>
          </a:p>
          <a:p>
            <a:pPr fontAlgn="base">
              <a:spcAft>
                <a:spcPct val="0"/>
              </a:spcAft>
              <a:buNone/>
            </a:pPr>
            <a:r>
              <a:rPr lang="en-US" altLang="en-US" sz="2800" dirty="0" err="1">
                <a:solidFill>
                  <a:srgbClr val="006699"/>
                </a:solidFill>
                <a:cs typeface="Arial" panose="020B0604020202020204" pitchFamily="34" charset="0"/>
              </a:rPr>
              <a:t>gcc</a:t>
            </a:r>
            <a:r>
              <a:rPr lang="en-US" altLang="en-US" sz="2800" dirty="0">
                <a:solidFill>
                  <a:srgbClr val="006699"/>
                </a:solidFill>
                <a:cs typeface="Arial" panose="020B0604020202020204" pitchFamily="34" charset="0"/>
              </a:rPr>
              <a:t> –c </a:t>
            </a:r>
            <a:r>
              <a:rPr lang="en-US" altLang="en-US" sz="2800" dirty="0" err="1">
                <a:solidFill>
                  <a:srgbClr val="006699"/>
                </a:solidFill>
                <a:cs typeface="Arial" panose="020B0604020202020204" pitchFamily="34" charset="0"/>
              </a:rPr>
              <a:t>pro.c</a:t>
            </a:r>
            <a:endParaRPr lang="en-US" altLang="en-US" sz="2800" dirty="0">
              <a:solidFill>
                <a:srgbClr val="006699"/>
              </a:solidFill>
              <a:cs typeface="Arial" panose="020B0604020202020204" pitchFamily="34" charset="0"/>
            </a:endParaRPr>
          </a:p>
          <a:p>
            <a:pPr fontAlgn="base">
              <a:spcAft>
                <a:spcPct val="0"/>
              </a:spcAft>
              <a:buNone/>
            </a:pPr>
            <a:r>
              <a:rPr lang="en-US" altLang="en-US" sz="2800" dirty="0" err="1">
                <a:solidFill>
                  <a:srgbClr val="006699"/>
                </a:solidFill>
                <a:cs typeface="Arial" panose="020B0604020202020204" pitchFamily="34" charset="0"/>
              </a:rPr>
              <a:t>gcc</a:t>
            </a:r>
            <a:r>
              <a:rPr lang="en-US" altLang="en-US" sz="2800" dirty="0">
                <a:solidFill>
                  <a:srgbClr val="006699"/>
                </a:solidFill>
                <a:cs typeface="Arial" panose="020B0604020202020204" pitchFamily="34" charset="0"/>
              </a:rPr>
              <a:t> –o </a:t>
            </a:r>
            <a:r>
              <a:rPr lang="en-US" altLang="en-US" sz="2800" dirty="0" err="1">
                <a:solidFill>
                  <a:srgbClr val="006699"/>
                </a:solidFill>
                <a:cs typeface="Arial" panose="020B0604020202020204" pitchFamily="34" charset="0"/>
              </a:rPr>
              <a:t>lib.o</a:t>
            </a:r>
            <a:r>
              <a:rPr lang="en-US" altLang="en-US" sz="2800" dirty="0">
                <a:solidFill>
                  <a:srgbClr val="006699"/>
                </a:solidFill>
                <a:cs typeface="Arial" panose="020B0604020202020204" pitchFamily="34" charset="0"/>
              </a:rPr>
              <a:t> </a:t>
            </a:r>
            <a:r>
              <a:rPr lang="en-US" altLang="en-US" sz="2800" dirty="0" err="1">
                <a:solidFill>
                  <a:srgbClr val="006699"/>
                </a:solidFill>
                <a:cs typeface="Arial" panose="020B0604020202020204" pitchFamily="34" charset="0"/>
              </a:rPr>
              <a:t>pro.o</a:t>
            </a:r>
            <a:endParaRPr lang="en-US" altLang="en-US" sz="2800" dirty="0">
              <a:solidFill>
                <a:srgbClr val="006699"/>
              </a:solidFill>
              <a:cs typeface="Arial" panose="020B0604020202020204" pitchFamily="34" charset="0"/>
            </a:endParaRPr>
          </a:p>
          <a:p>
            <a:pPr fontAlgn="base">
              <a:spcAft>
                <a:spcPct val="0"/>
              </a:spcAft>
              <a:buNone/>
            </a:pPr>
            <a:r>
              <a:rPr lang="en-US" altLang="en-US" sz="2800" dirty="0">
                <a:solidFill>
                  <a:srgbClr val="006699"/>
                </a:solidFill>
                <a:cs typeface="Arial" panose="020B0604020202020204" pitchFamily="34" charset="0"/>
              </a:rPr>
              <a:t>ex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945A2BB-ABB6-48FB-A491-502474D93E34}"/>
              </a:ext>
            </a:extLst>
          </p:cNvPr>
          <p:cNvSpPr txBox="1">
            <a:spLocks/>
          </p:cNvSpPr>
          <p:nvPr/>
        </p:nvSpPr>
        <p:spPr>
          <a:xfrm>
            <a:off x="5605763" y="2869457"/>
            <a:ext cx="5422456" cy="97130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2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sz="6000" dirty="0"/>
              <a:t>THANK YOU !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55FE58-BA70-418C-863F-55066B667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6271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550394-28BB-EAC0-8D5C-FFBADB2381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21717B9-FC0A-0ED6-CEE1-9E3A4C6204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5DD247-DFE1-4AA8-F7C7-F7EF5ABFEB2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Programmers does not need to define a struct data type for the INFO data of each element, but can directly define them in the data type for a node.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However, what happen if we need a use a linked list for similar functions between different problems for example From Contact Management to Product Management, Student Management?</a:t>
            </a:r>
          </a:p>
          <a:p>
            <a:pPr lvl="1"/>
            <a:r>
              <a:rPr lang="en-US" dirty="0"/>
              <a:t>They can hardly reuse the source code, especially the operation on the list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2612E8-4A15-1B13-F123-B88E8C151188}"/>
              </a:ext>
            </a:extLst>
          </p:cNvPr>
          <p:cNvSpPr txBox="1"/>
          <p:nvPr/>
        </p:nvSpPr>
        <p:spPr>
          <a:xfrm>
            <a:off x="877661" y="2592838"/>
            <a:ext cx="4429125" cy="13457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>
              <a:lnSpc>
                <a:spcPct val="90000"/>
              </a:lnSpc>
              <a:buFontTx/>
              <a:buNone/>
              <a:defRPr/>
            </a:pPr>
            <a:r>
              <a:rPr lang="fr-FR" sz="1800" b="1" dirty="0" err="1">
                <a:solidFill>
                  <a:srgbClr val="002060"/>
                </a:solidFill>
                <a:latin typeface="Courier New" pitchFamily="49" charset="0"/>
              </a:rPr>
              <a:t>struct</a:t>
            </a:r>
            <a:r>
              <a:rPr lang="fr-FR" sz="1800" b="1" dirty="0">
                <a:solidFill>
                  <a:srgbClr val="002060"/>
                </a:solidFill>
                <a:latin typeface="Courier New" pitchFamily="49" charset="0"/>
              </a:rPr>
              <a:t> </a:t>
            </a:r>
            <a:r>
              <a:rPr lang="fr-FR" sz="1800" b="1" dirty="0" err="1">
                <a:solidFill>
                  <a:srgbClr val="002060"/>
                </a:solidFill>
                <a:latin typeface="Courier New" pitchFamily="49" charset="0"/>
              </a:rPr>
              <a:t>list_el</a:t>
            </a:r>
            <a:r>
              <a:rPr lang="fr-FR" sz="1800" b="1" dirty="0">
                <a:solidFill>
                  <a:srgbClr val="002060"/>
                </a:solidFill>
                <a:latin typeface="Courier New" pitchFamily="49" charset="0"/>
              </a:rPr>
              <a:t> </a:t>
            </a:r>
            <a:r>
              <a:rPr lang="fr-FR" sz="1800" b="1" dirty="0">
                <a:latin typeface="Courier New" pitchFamily="49" charset="0"/>
              </a:rPr>
              <a:t>{</a:t>
            </a:r>
          </a:p>
          <a:p>
            <a:pPr eaLnBrk="1" hangingPunct="1">
              <a:lnSpc>
                <a:spcPct val="90000"/>
              </a:lnSpc>
              <a:buFontTx/>
              <a:buNone/>
              <a:defRPr/>
            </a:pPr>
            <a:r>
              <a:rPr lang="fr-FR" sz="1800" b="1" dirty="0">
                <a:latin typeface="Courier New" pitchFamily="49" charset="0"/>
              </a:rPr>
              <a:t>contact el;</a:t>
            </a:r>
          </a:p>
          <a:p>
            <a:pPr eaLnBrk="1" hangingPunct="1">
              <a:lnSpc>
                <a:spcPct val="90000"/>
              </a:lnSpc>
              <a:buFontTx/>
              <a:buNone/>
              <a:defRPr/>
            </a:pPr>
            <a:r>
              <a:rPr lang="fr-FR" sz="1800" b="1" dirty="0" err="1">
                <a:latin typeface="Courier New" pitchFamily="49" charset="0"/>
              </a:rPr>
              <a:t>struct</a:t>
            </a:r>
            <a:r>
              <a:rPr lang="fr-FR" sz="1800" b="1" dirty="0">
                <a:latin typeface="Courier New" pitchFamily="49" charset="0"/>
              </a:rPr>
              <a:t> </a:t>
            </a:r>
            <a:r>
              <a:rPr lang="fr-FR" sz="1800" b="1" dirty="0" err="1">
                <a:latin typeface="Courier New" pitchFamily="49" charset="0"/>
              </a:rPr>
              <a:t>list_el</a:t>
            </a:r>
            <a:r>
              <a:rPr lang="fr-FR" sz="1800" b="1" dirty="0">
                <a:latin typeface="Courier New" pitchFamily="49" charset="0"/>
              </a:rPr>
              <a:t> *</a:t>
            </a:r>
            <a:r>
              <a:rPr lang="fr-FR" sz="1800" b="1" dirty="0" err="1">
                <a:latin typeface="Courier New" pitchFamily="49" charset="0"/>
              </a:rPr>
              <a:t>next</a:t>
            </a:r>
            <a:r>
              <a:rPr lang="fr-FR" sz="1800" b="1" dirty="0">
                <a:latin typeface="Courier New" pitchFamily="49" charset="0"/>
              </a:rPr>
              <a:t>;</a:t>
            </a:r>
          </a:p>
          <a:p>
            <a:pPr eaLnBrk="1" hangingPunct="1">
              <a:lnSpc>
                <a:spcPct val="90000"/>
              </a:lnSpc>
              <a:buFontTx/>
              <a:buNone/>
              <a:defRPr/>
            </a:pPr>
            <a:r>
              <a:rPr lang="fr-FR" sz="1800" b="1" dirty="0">
                <a:latin typeface="Courier New" pitchFamily="49" charset="0"/>
              </a:rPr>
              <a:t>};</a:t>
            </a:r>
          </a:p>
          <a:p>
            <a:pPr eaLnBrk="1" hangingPunct="1">
              <a:lnSpc>
                <a:spcPct val="90000"/>
              </a:lnSpc>
              <a:buFontTx/>
              <a:buNone/>
              <a:defRPr/>
            </a:pPr>
            <a:r>
              <a:rPr lang="fr-FR" sz="1800" b="1" dirty="0" err="1">
                <a:solidFill>
                  <a:srgbClr val="C00000"/>
                </a:solidFill>
                <a:latin typeface="Courier New" pitchFamily="49" charset="0"/>
              </a:rPr>
              <a:t>typedef</a:t>
            </a:r>
            <a:r>
              <a:rPr lang="fr-FR" sz="1800" b="1" dirty="0">
                <a:latin typeface="Courier New" pitchFamily="49" charset="0"/>
              </a:rPr>
              <a:t> </a:t>
            </a:r>
            <a:r>
              <a:rPr lang="fr-FR" sz="1800" b="1" dirty="0" err="1">
                <a:solidFill>
                  <a:srgbClr val="002060"/>
                </a:solidFill>
                <a:latin typeface="Courier New" pitchFamily="49" charset="0"/>
              </a:rPr>
              <a:t>struct</a:t>
            </a:r>
            <a:r>
              <a:rPr lang="fr-FR" sz="1800" b="1" dirty="0">
                <a:solidFill>
                  <a:srgbClr val="002060"/>
                </a:solidFill>
                <a:latin typeface="Courier New" pitchFamily="49" charset="0"/>
              </a:rPr>
              <a:t> </a:t>
            </a:r>
            <a:r>
              <a:rPr lang="fr-FR" sz="1800" b="1" dirty="0" err="1">
                <a:solidFill>
                  <a:srgbClr val="002060"/>
                </a:solidFill>
                <a:latin typeface="Courier New" pitchFamily="49" charset="0"/>
              </a:rPr>
              <a:t>list_el</a:t>
            </a:r>
            <a:r>
              <a:rPr lang="fr-FR" sz="1800" b="1" dirty="0">
                <a:solidFill>
                  <a:srgbClr val="002060"/>
                </a:solidFill>
                <a:latin typeface="Courier New" pitchFamily="49" charset="0"/>
              </a:rPr>
              <a:t> </a:t>
            </a:r>
            <a:r>
              <a:rPr lang="fr-FR" sz="1800" b="1" dirty="0" err="1">
                <a:solidFill>
                  <a:srgbClr val="C00000"/>
                </a:solidFill>
                <a:latin typeface="Courier New" pitchFamily="49" charset="0"/>
              </a:rPr>
              <a:t>node</a:t>
            </a:r>
            <a:r>
              <a:rPr lang="fr-FR" sz="1800" b="1" dirty="0">
                <a:latin typeface="Courier New" pitchFamily="49" charset="0"/>
              </a:rPr>
              <a:t>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14686A-65AF-984F-5D88-639666032858}"/>
              </a:ext>
            </a:extLst>
          </p:cNvPr>
          <p:cNvSpPr txBox="1"/>
          <p:nvPr/>
        </p:nvSpPr>
        <p:spPr>
          <a:xfrm>
            <a:off x="6941948" y="2371238"/>
            <a:ext cx="4429125" cy="17889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>
              <a:lnSpc>
                <a:spcPct val="90000"/>
              </a:lnSpc>
              <a:buFontTx/>
              <a:buNone/>
              <a:defRPr/>
            </a:pPr>
            <a:r>
              <a:rPr lang="fr-FR" sz="1800" b="1" dirty="0" err="1">
                <a:solidFill>
                  <a:srgbClr val="002060"/>
                </a:solidFill>
                <a:latin typeface="Courier New" pitchFamily="49" charset="0"/>
              </a:rPr>
              <a:t>struct</a:t>
            </a:r>
            <a:r>
              <a:rPr lang="fr-FR" sz="1800" b="1" dirty="0">
                <a:solidFill>
                  <a:srgbClr val="002060"/>
                </a:solidFill>
                <a:latin typeface="Courier New" pitchFamily="49" charset="0"/>
              </a:rPr>
              <a:t> </a:t>
            </a:r>
            <a:r>
              <a:rPr lang="fr-FR" sz="1800" b="1" dirty="0" err="1">
                <a:solidFill>
                  <a:srgbClr val="002060"/>
                </a:solidFill>
                <a:latin typeface="Courier New" pitchFamily="49" charset="0"/>
              </a:rPr>
              <a:t>list_el</a:t>
            </a:r>
            <a:r>
              <a:rPr lang="fr-FR" sz="1800" b="1" dirty="0">
                <a:solidFill>
                  <a:srgbClr val="002060"/>
                </a:solidFill>
                <a:latin typeface="Courier New" pitchFamily="49" charset="0"/>
              </a:rPr>
              <a:t> </a:t>
            </a:r>
            <a:r>
              <a:rPr lang="fr-FR" sz="1800" b="1" dirty="0">
                <a:latin typeface="Courier New" pitchFamily="49" charset="0"/>
              </a:rPr>
              <a:t>{</a:t>
            </a:r>
          </a:p>
          <a:p>
            <a:pPr eaLnBrk="1" hangingPunct="1">
              <a:lnSpc>
                <a:spcPct val="90000"/>
              </a:lnSpc>
              <a:buFontTx/>
              <a:buNone/>
              <a:defRPr/>
            </a:pPr>
            <a:r>
              <a:rPr lang="fr-FR" sz="1800" b="1" dirty="0">
                <a:latin typeface="Courier New" pitchFamily="49" charset="0"/>
              </a:rPr>
              <a:t>char </a:t>
            </a:r>
            <a:r>
              <a:rPr lang="fr-FR" sz="1800" b="1" dirty="0" err="1">
                <a:latin typeface="Courier New" pitchFamily="49" charset="0"/>
              </a:rPr>
              <a:t>name</a:t>
            </a:r>
            <a:r>
              <a:rPr lang="fr-FR" sz="1800" b="1" dirty="0">
                <a:latin typeface="Courier New" pitchFamily="49" charset="0"/>
              </a:rPr>
              <a:t>[20];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fr-FR" altLang="en-US" b="1" dirty="0">
                <a:latin typeface="Courier New" panose="02070309020205020404" pitchFamily="49" charset="0"/>
              </a:rPr>
              <a:t>char tel[11];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fr-FR" altLang="en-US" b="1" dirty="0">
                <a:latin typeface="Courier New" panose="02070309020205020404" pitchFamily="49" charset="0"/>
              </a:rPr>
              <a:t>char email[25];</a:t>
            </a:r>
          </a:p>
          <a:p>
            <a:pPr eaLnBrk="1" hangingPunct="1">
              <a:lnSpc>
                <a:spcPct val="90000"/>
              </a:lnSpc>
              <a:buFontTx/>
              <a:buNone/>
              <a:defRPr/>
            </a:pPr>
            <a:r>
              <a:rPr lang="fr-FR" sz="1800" b="1" dirty="0" err="1">
                <a:latin typeface="Courier New" pitchFamily="49" charset="0"/>
              </a:rPr>
              <a:t>struct</a:t>
            </a:r>
            <a:r>
              <a:rPr lang="fr-FR" sz="1800" b="1" dirty="0">
                <a:latin typeface="Courier New" pitchFamily="49" charset="0"/>
              </a:rPr>
              <a:t> </a:t>
            </a:r>
            <a:r>
              <a:rPr lang="fr-FR" sz="1800" b="1" dirty="0" err="1">
                <a:latin typeface="Courier New" pitchFamily="49" charset="0"/>
              </a:rPr>
              <a:t>list_el</a:t>
            </a:r>
            <a:r>
              <a:rPr lang="fr-FR" sz="1800" b="1" dirty="0">
                <a:latin typeface="Courier New" pitchFamily="49" charset="0"/>
              </a:rPr>
              <a:t> *</a:t>
            </a:r>
            <a:r>
              <a:rPr lang="fr-FR" sz="1800" b="1" dirty="0" err="1">
                <a:latin typeface="Courier New" pitchFamily="49" charset="0"/>
              </a:rPr>
              <a:t>next</a:t>
            </a:r>
            <a:r>
              <a:rPr lang="fr-FR" sz="1800" b="1" dirty="0">
                <a:latin typeface="Courier New" pitchFamily="49" charset="0"/>
              </a:rPr>
              <a:t>;</a:t>
            </a:r>
          </a:p>
          <a:p>
            <a:pPr eaLnBrk="1" hangingPunct="1">
              <a:lnSpc>
                <a:spcPct val="90000"/>
              </a:lnSpc>
              <a:buFontTx/>
              <a:buNone/>
              <a:defRPr/>
            </a:pPr>
            <a:r>
              <a:rPr lang="fr-FR" sz="1800" b="1" dirty="0">
                <a:latin typeface="Courier New" pitchFamily="49" charset="0"/>
              </a:rPr>
              <a:t>};</a:t>
            </a:r>
          </a:p>
          <a:p>
            <a:pPr eaLnBrk="1" hangingPunct="1">
              <a:lnSpc>
                <a:spcPct val="90000"/>
              </a:lnSpc>
              <a:buFontTx/>
              <a:buNone/>
              <a:defRPr/>
            </a:pPr>
            <a:r>
              <a:rPr lang="fr-FR" sz="1800" b="1" dirty="0" err="1">
                <a:solidFill>
                  <a:srgbClr val="C00000"/>
                </a:solidFill>
                <a:latin typeface="Courier New" pitchFamily="49" charset="0"/>
              </a:rPr>
              <a:t>typedef</a:t>
            </a:r>
            <a:r>
              <a:rPr lang="fr-FR" sz="1800" b="1" dirty="0">
                <a:latin typeface="Courier New" pitchFamily="49" charset="0"/>
              </a:rPr>
              <a:t> </a:t>
            </a:r>
            <a:r>
              <a:rPr lang="fr-FR" sz="1800" b="1" dirty="0" err="1">
                <a:solidFill>
                  <a:srgbClr val="002060"/>
                </a:solidFill>
                <a:latin typeface="Courier New" pitchFamily="49" charset="0"/>
              </a:rPr>
              <a:t>struct</a:t>
            </a:r>
            <a:r>
              <a:rPr lang="fr-FR" sz="1800" b="1" dirty="0">
                <a:solidFill>
                  <a:srgbClr val="002060"/>
                </a:solidFill>
                <a:latin typeface="Courier New" pitchFamily="49" charset="0"/>
              </a:rPr>
              <a:t> </a:t>
            </a:r>
            <a:r>
              <a:rPr lang="fr-FR" sz="1800" b="1" dirty="0" err="1">
                <a:solidFill>
                  <a:srgbClr val="002060"/>
                </a:solidFill>
                <a:latin typeface="Courier New" pitchFamily="49" charset="0"/>
              </a:rPr>
              <a:t>list_el</a:t>
            </a:r>
            <a:r>
              <a:rPr lang="fr-FR" sz="1800" b="1" dirty="0">
                <a:solidFill>
                  <a:srgbClr val="002060"/>
                </a:solidFill>
                <a:latin typeface="Courier New" pitchFamily="49" charset="0"/>
              </a:rPr>
              <a:t> </a:t>
            </a:r>
            <a:r>
              <a:rPr lang="fr-FR" sz="1800" b="1" dirty="0" err="1">
                <a:solidFill>
                  <a:srgbClr val="C00000"/>
                </a:solidFill>
                <a:latin typeface="Courier New" pitchFamily="49" charset="0"/>
              </a:rPr>
              <a:t>node</a:t>
            </a:r>
            <a:r>
              <a:rPr lang="fr-FR" sz="1800" b="1" dirty="0">
                <a:latin typeface="Courier New" pitchFamily="49" charset="0"/>
              </a:rPr>
              <a:t>;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66E8877A-F951-2F87-BF39-539B990B0041}"/>
              </a:ext>
            </a:extLst>
          </p:cNvPr>
          <p:cNvSpPr/>
          <p:nvPr/>
        </p:nvSpPr>
        <p:spPr>
          <a:xfrm>
            <a:off x="5306786" y="3118757"/>
            <a:ext cx="538925" cy="31024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14701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Slide Number Placeholder 5">
            <a:extLst>
              <a:ext uri="{FF2B5EF4-FFF2-40B4-BE49-F238E27FC236}">
                <a16:creationId xmlns:a16="http://schemas.microsoft.com/office/drawing/2014/main" id="{716648D4-04A6-3DD3-EF9A-B7D3ACB7366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3477C8A-4179-4486-A7E7-0043215DE97F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5</a:t>
            </a:fld>
            <a:endParaRPr lang="en-US" altLang="en-US" sz="1400"/>
          </a:p>
        </p:txBody>
      </p:sp>
      <p:sp>
        <p:nvSpPr>
          <p:cNvPr id="205826" name="Rectangle 2">
            <a:extLst>
              <a:ext uri="{FF2B5EF4-FFF2-40B4-BE49-F238E27FC236}">
                <a16:creationId xmlns:a16="http://schemas.microsoft.com/office/drawing/2014/main" id="{8630D40C-9D81-AEC2-68FF-3AC5140B6EF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fr-FR" dirty="0" err="1"/>
              <a:t>Generic</a:t>
            </a:r>
            <a:r>
              <a:rPr lang="fr-FR" dirty="0"/>
              <a:t> </a:t>
            </a:r>
            <a:r>
              <a:rPr lang="fr-FR" dirty="0" err="1"/>
              <a:t>declaration</a:t>
            </a:r>
            <a:r>
              <a:rPr lang="fr-FR" dirty="0"/>
              <a:t> of a </a:t>
            </a:r>
            <a:r>
              <a:rPr lang="fr-FR" dirty="0" err="1"/>
              <a:t>Linked</a:t>
            </a:r>
            <a:r>
              <a:rPr lang="fr-FR" dirty="0"/>
              <a:t> List</a:t>
            </a:r>
          </a:p>
        </p:txBody>
      </p:sp>
      <p:sp>
        <p:nvSpPr>
          <p:cNvPr id="121860" name="Rectangle 3">
            <a:extLst>
              <a:ext uri="{FF2B5EF4-FFF2-40B4-BE49-F238E27FC236}">
                <a16:creationId xmlns:a16="http://schemas.microsoft.com/office/drawing/2014/main" id="{6346E75A-4FFB-4BDD-DF9E-210077DCC43E}"/>
              </a:ext>
            </a:extLst>
          </p:cNvPr>
          <p:cNvSpPr>
            <a:spLocks noGrp="1" noChangeArrowheads="1"/>
          </p:cNvSpPr>
          <p:nvPr>
            <p:ph sz="quarter" idx="13"/>
          </p:nvPr>
        </p:nvSpPr>
        <p:spPr>
          <a:ln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>
              <a:lnSpc>
                <a:spcPct val="80000"/>
              </a:lnSpc>
            </a:pPr>
            <a:r>
              <a:rPr lang="fr-FR" altLang="en-US" dirty="0"/>
              <a:t>Technique for </a:t>
            </a:r>
            <a:r>
              <a:rPr lang="fr-FR" altLang="en-US" dirty="0" err="1"/>
              <a:t>writing</a:t>
            </a:r>
            <a:r>
              <a:rPr lang="fr-FR" altLang="en-US" dirty="0"/>
              <a:t> </a:t>
            </a:r>
            <a:r>
              <a:rPr lang="fr-FR" altLang="en-US" dirty="0" err="1"/>
              <a:t>generic</a:t>
            </a:r>
            <a:r>
              <a:rPr lang="fr-FR" altLang="en-US" dirty="0"/>
              <a:t> </a:t>
            </a:r>
            <a:r>
              <a:rPr lang="fr-FR" altLang="en-US" dirty="0" err="1"/>
              <a:t>linked</a:t>
            </a:r>
            <a:r>
              <a:rPr lang="fr-FR" altLang="en-US" dirty="0"/>
              <a:t> </a:t>
            </a:r>
            <a:r>
              <a:rPr lang="fr-FR" altLang="en-US" dirty="0" err="1"/>
              <a:t>list</a:t>
            </a:r>
            <a:r>
              <a:rPr lang="fr-FR" altLang="en-US" dirty="0"/>
              <a:t> can help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fr-FR" altLang="en-US" sz="2400" b="1" dirty="0">
              <a:latin typeface="Courier New" panose="02070309020205020404" pitchFamily="49" charset="0"/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fr-FR" altLang="en-US" sz="2400" b="1" dirty="0" err="1">
                <a:latin typeface="Courier New" panose="02070309020205020404" pitchFamily="49" charset="0"/>
              </a:rPr>
              <a:t>typedef</a:t>
            </a:r>
            <a:r>
              <a:rPr lang="fr-FR" altLang="en-US" sz="2400" b="1" dirty="0">
                <a:latin typeface="Courier New" panose="02070309020205020404" pitchFamily="49" charset="0"/>
              </a:rPr>
              <a:t> ... </a:t>
            </a:r>
            <a:r>
              <a:rPr lang="fr-FR" altLang="en-US" sz="2400" b="1" dirty="0" err="1">
                <a:latin typeface="Courier New" panose="02070309020205020404" pitchFamily="49" charset="0"/>
              </a:rPr>
              <a:t>elementtype</a:t>
            </a:r>
            <a:r>
              <a:rPr lang="fr-FR" altLang="en-US" sz="2400" b="1" dirty="0">
                <a:latin typeface="Courier New" panose="02070309020205020404" pitchFamily="49" charset="0"/>
              </a:rPr>
              <a:t>; 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fr-FR" altLang="en-US" sz="2400" b="1" dirty="0" err="1">
                <a:latin typeface="Courier New" panose="02070309020205020404" pitchFamily="49" charset="0"/>
              </a:rPr>
              <a:t>struct</a:t>
            </a:r>
            <a:r>
              <a:rPr lang="fr-FR" altLang="en-US" sz="2400" b="1" dirty="0">
                <a:latin typeface="Courier New" panose="02070309020205020404" pitchFamily="49" charset="0"/>
              </a:rPr>
              <a:t> </a:t>
            </a:r>
            <a:r>
              <a:rPr lang="fr-FR" altLang="en-US" sz="2400" b="1" dirty="0" err="1">
                <a:latin typeface="Courier New" panose="02070309020205020404" pitchFamily="49" charset="0"/>
              </a:rPr>
              <a:t>node_t</a:t>
            </a:r>
            <a:r>
              <a:rPr lang="fr-FR" altLang="en-US" sz="2400" b="1" dirty="0">
                <a:latin typeface="Courier New" panose="02070309020205020404" pitchFamily="49" charset="0"/>
              </a:rPr>
              <a:t> { 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fr-FR" altLang="en-US" sz="2400" b="1" dirty="0">
                <a:latin typeface="Courier New" panose="02070309020205020404" pitchFamily="49" charset="0"/>
              </a:rPr>
              <a:t>  </a:t>
            </a:r>
            <a:r>
              <a:rPr lang="fr-FR" altLang="en-US" sz="2400" b="1" dirty="0" err="1">
                <a:latin typeface="Courier New" panose="02070309020205020404" pitchFamily="49" charset="0"/>
              </a:rPr>
              <a:t>elementtype</a:t>
            </a:r>
            <a:r>
              <a:rPr lang="fr-FR" altLang="en-US" sz="2400" b="1" dirty="0">
                <a:latin typeface="Courier New" panose="02070309020205020404" pitchFamily="49" charset="0"/>
              </a:rPr>
              <a:t> </a:t>
            </a:r>
            <a:r>
              <a:rPr lang="fr-FR" altLang="en-US" sz="2400" b="1" dirty="0" err="1">
                <a:solidFill>
                  <a:srgbClr val="002060"/>
                </a:solidFill>
                <a:latin typeface="Courier New" panose="02070309020205020404" pitchFamily="49" charset="0"/>
              </a:rPr>
              <a:t>element</a:t>
            </a:r>
            <a:r>
              <a:rPr lang="fr-FR" altLang="en-US" sz="2400" b="1" dirty="0">
                <a:latin typeface="Courier New" panose="02070309020205020404" pitchFamily="49" charset="0"/>
              </a:rPr>
              <a:t>; 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fr-FR" altLang="en-US" sz="2400" b="1" dirty="0">
                <a:latin typeface="Courier New" panose="02070309020205020404" pitchFamily="49" charset="0"/>
              </a:rPr>
              <a:t>  </a:t>
            </a:r>
            <a:r>
              <a:rPr lang="fr-FR" altLang="en-US" sz="2400" b="1" dirty="0" err="1">
                <a:latin typeface="Courier New" panose="02070309020205020404" pitchFamily="49" charset="0"/>
              </a:rPr>
              <a:t>struct</a:t>
            </a:r>
            <a:r>
              <a:rPr lang="fr-FR" altLang="en-US" sz="2400" b="1" dirty="0">
                <a:latin typeface="Courier New" panose="02070309020205020404" pitchFamily="49" charset="0"/>
              </a:rPr>
              <a:t> </a:t>
            </a:r>
            <a:r>
              <a:rPr lang="fr-FR" altLang="en-US" sz="2400" b="1" dirty="0" err="1">
                <a:latin typeface="Courier New" panose="02070309020205020404" pitchFamily="49" charset="0"/>
              </a:rPr>
              <a:t>node_t</a:t>
            </a:r>
            <a:r>
              <a:rPr lang="fr-FR" altLang="en-US" sz="2400" b="1" dirty="0">
                <a:latin typeface="Courier New" panose="02070309020205020404" pitchFamily="49" charset="0"/>
              </a:rPr>
              <a:t>	 *</a:t>
            </a:r>
            <a:r>
              <a:rPr lang="fr-FR" altLang="en-US" sz="2400" b="1" dirty="0" err="1">
                <a:latin typeface="Courier New" panose="02070309020205020404" pitchFamily="49" charset="0"/>
              </a:rPr>
              <a:t>next</a:t>
            </a:r>
            <a:r>
              <a:rPr lang="fr-FR" altLang="en-US" sz="2400" b="1" dirty="0">
                <a:latin typeface="Courier New" panose="02070309020205020404" pitchFamily="49" charset="0"/>
              </a:rPr>
              <a:t>; 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fr-FR" altLang="en-US" sz="2400" b="1" dirty="0">
                <a:latin typeface="Courier New" panose="02070309020205020404" pitchFamily="49" charset="0"/>
              </a:rPr>
              <a:t>};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fr-FR" altLang="en-US" sz="2400" b="1" dirty="0" err="1">
                <a:latin typeface="Courier New" panose="02070309020205020404" pitchFamily="49" charset="0"/>
              </a:rPr>
              <a:t>typedef</a:t>
            </a:r>
            <a:r>
              <a:rPr lang="fr-FR" altLang="en-US" sz="2400" b="1" dirty="0">
                <a:latin typeface="Courier New" panose="02070309020205020404" pitchFamily="49" charset="0"/>
              </a:rPr>
              <a:t> </a:t>
            </a:r>
            <a:r>
              <a:rPr lang="fr-FR" altLang="en-US" sz="2400" b="1" dirty="0" err="1">
                <a:latin typeface="Courier New" panose="02070309020205020404" pitchFamily="49" charset="0"/>
              </a:rPr>
              <a:t>struct</a:t>
            </a:r>
            <a:r>
              <a:rPr lang="fr-FR" altLang="en-US" sz="2400" b="1" dirty="0">
                <a:latin typeface="Courier New" panose="02070309020205020404" pitchFamily="49" charset="0"/>
              </a:rPr>
              <a:t> </a:t>
            </a:r>
            <a:r>
              <a:rPr lang="fr-FR" altLang="en-US" sz="2400" b="1" dirty="0" err="1">
                <a:latin typeface="Courier New" panose="02070309020205020404" pitchFamily="49" charset="0"/>
              </a:rPr>
              <a:t>node_t</a:t>
            </a:r>
            <a:r>
              <a:rPr lang="fr-FR" altLang="en-US" sz="2400" b="1" dirty="0">
                <a:latin typeface="Courier New" panose="02070309020205020404" pitchFamily="49" charset="0"/>
              </a:rPr>
              <a:t> </a:t>
            </a:r>
            <a:r>
              <a:rPr lang="fr-FR" altLang="en-US" sz="2400" b="1" dirty="0" err="1">
                <a:latin typeface="Courier New" panose="02070309020205020404" pitchFamily="49" charset="0"/>
              </a:rPr>
              <a:t>node</a:t>
            </a:r>
            <a:r>
              <a:rPr lang="fr-FR" altLang="en-US" sz="2400" b="1" dirty="0">
                <a:latin typeface="Courier New" panose="02070309020205020404" pitchFamily="49" charset="0"/>
              </a:rPr>
              <a:t>; 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fr-FR" altLang="en-US" sz="2400" b="1" dirty="0" err="1">
                <a:latin typeface="Courier New" panose="02070309020205020404" pitchFamily="49" charset="0"/>
              </a:rPr>
              <a:t>node</a:t>
            </a:r>
            <a:r>
              <a:rPr lang="fr-FR" altLang="en-US" sz="2400" b="1" dirty="0">
                <a:latin typeface="Courier New" panose="02070309020205020404" pitchFamily="49" charset="0"/>
              </a:rPr>
              <a:t>* root; 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fr-FR" altLang="en-US" sz="2400" b="1" dirty="0" err="1">
                <a:latin typeface="Courier New" panose="02070309020205020404" pitchFamily="49" charset="0"/>
              </a:rPr>
              <a:t>node</a:t>
            </a:r>
            <a:r>
              <a:rPr lang="fr-FR" altLang="en-US" sz="2400" b="1" dirty="0">
                <a:latin typeface="Courier New" panose="02070309020205020404" pitchFamily="49" charset="0"/>
              </a:rPr>
              <a:t>* </a:t>
            </a:r>
            <a:r>
              <a:rPr lang="fr-FR" altLang="en-US" sz="2400" b="1" dirty="0" err="1">
                <a:latin typeface="Courier New" panose="02070309020205020404" pitchFamily="49" charset="0"/>
              </a:rPr>
              <a:t>cur</a:t>
            </a:r>
            <a:r>
              <a:rPr lang="fr-FR" altLang="en-US" sz="2400" b="1" dirty="0">
                <a:latin typeface="Courier New" panose="02070309020205020404" pitchFamily="49" charset="0"/>
              </a:rPr>
              <a:t>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fr-FR" altLang="en-US" sz="2400" b="1" dirty="0" err="1">
                <a:latin typeface="Courier New" panose="02070309020205020404" pitchFamily="49" charset="0"/>
              </a:rPr>
              <a:t>node</a:t>
            </a:r>
            <a:r>
              <a:rPr lang="fr-FR" altLang="en-US" sz="2400" b="1" dirty="0">
                <a:latin typeface="Courier New" panose="02070309020205020404" pitchFamily="49" charset="0"/>
              </a:rPr>
              <a:t>* </a:t>
            </a:r>
            <a:r>
              <a:rPr lang="fr-FR" altLang="en-US" sz="2400" b="1" dirty="0" err="1">
                <a:latin typeface="Courier New" panose="02070309020205020404" pitchFamily="49" charset="0"/>
              </a:rPr>
              <a:t>prev</a:t>
            </a:r>
            <a:r>
              <a:rPr lang="fr-FR" altLang="en-US" sz="2400" b="1" dirty="0">
                <a:latin typeface="Courier New" panose="02070309020205020404" pitchFamily="49" charset="0"/>
              </a:rPr>
              <a:t>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fr-FR" altLang="en-US" sz="2400" b="1" dirty="0">
              <a:latin typeface="Courier New" panose="02070309020205020404" pitchFamily="49" charset="0"/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fr-FR" altLang="en-US" sz="2400" b="1" dirty="0">
              <a:latin typeface="Courier New" panose="02070309020205020404" pitchFamily="49" charset="0"/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fr-FR" altLang="en-US" sz="2400" b="1" dirty="0">
              <a:latin typeface="Courier New" panose="02070309020205020404" pitchFamily="49" charset="0"/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fr-FR" altLang="en-US" sz="2400" b="1" dirty="0">
              <a:latin typeface="Courier New" panose="020703090202050204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BC2CF8-1089-7A00-936D-7FADE1BD8323}"/>
              </a:ext>
            </a:extLst>
          </p:cNvPr>
          <p:cNvSpPr txBox="1"/>
          <p:nvPr/>
        </p:nvSpPr>
        <p:spPr>
          <a:xfrm>
            <a:off x="6098985" y="2494865"/>
            <a:ext cx="5428985" cy="24283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>
              <a:lnSpc>
                <a:spcPct val="90000"/>
              </a:lnSpc>
              <a:buFontTx/>
              <a:buNone/>
              <a:defRPr/>
            </a:pPr>
            <a:r>
              <a:rPr lang="fr-FR" sz="2400" b="1" dirty="0">
                <a:solidFill>
                  <a:srgbClr val="C00000"/>
                </a:solidFill>
                <a:latin typeface="Courier New" pitchFamily="49" charset="0"/>
              </a:rPr>
              <a:t>the part </a:t>
            </a:r>
            <a:r>
              <a:rPr lang="fr-FR" sz="2400" b="1" dirty="0" err="1">
                <a:solidFill>
                  <a:srgbClr val="C00000"/>
                </a:solidFill>
                <a:latin typeface="Courier New" pitchFamily="49" charset="0"/>
              </a:rPr>
              <a:t>need</a:t>
            </a:r>
            <a:r>
              <a:rPr lang="fr-FR" sz="2400" b="1" dirty="0">
                <a:solidFill>
                  <a:srgbClr val="C00000"/>
                </a:solidFill>
                <a:latin typeface="Courier New" pitchFamily="49" charset="0"/>
              </a:rPr>
              <a:t> to </a:t>
            </a:r>
            <a:r>
              <a:rPr lang="fr-FR" sz="2400" b="1" dirty="0" err="1">
                <a:solidFill>
                  <a:srgbClr val="C00000"/>
                </a:solidFill>
                <a:latin typeface="Courier New" pitchFamily="49" charset="0"/>
              </a:rPr>
              <a:t>be</a:t>
            </a:r>
            <a:r>
              <a:rPr lang="fr-FR" sz="2400" b="1" dirty="0">
                <a:solidFill>
                  <a:srgbClr val="C00000"/>
                </a:solidFill>
                <a:latin typeface="Courier New" pitchFamily="49" charset="0"/>
              </a:rPr>
              <a:t> </a:t>
            </a:r>
            <a:r>
              <a:rPr lang="fr-FR" sz="2400" b="1" dirty="0" err="1">
                <a:solidFill>
                  <a:srgbClr val="C00000"/>
                </a:solidFill>
                <a:latin typeface="Courier New" pitchFamily="49" charset="0"/>
              </a:rPr>
              <a:t>modified</a:t>
            </a:r>
            <a:r>
              <a:rPr lang="fr-FR" sz="2400" b="1" dirty="0">
                <a:solidFill>
                  <a:srgbClr val="C00000"/>
                </a:solidFill>
                <a:latin typeface="Courier New" pitchFamily="49" charset="0"/>
              </a:rPr>
              <a:t> </a:t>
            </a:r>
            <a:r>
              <a:rPr lang="fr-FR" sz="2400" b="1" dirty="0" err="1">
                <a:solidFill>
                  <a:srgbClr val="C00000"/>
                </a:solidFill>
                <a:latin typeface="Courier New" pitchFamily="49" charset="0"/>
              </a:rPr>
              <a:t>through</a:t>
            </a:r>
            <a:r>
              <a:rPr lang="fr-FR" sz="2400" b="1" dirty="0">
                <a:solidFill>
                  <a:srgbClr val="C00000"/>
                </a:solidFill>
                <a:latin typeface="Courier New" pitchFamily="49" charset="0"/>
              </a:rPr>
              <a:t> </a:t>
            </a:r>
            <a:r>
              <a:rPr lang="fr-FR" sz="2400" b="1" dirty="0" err="1">
                <a:solidFill>
                  <a:srgbClr val="C00000"/>
                </a:solidFill>
                <a:latin typeface="Courier New" pitchFamily="49" charset="0"/>
              </a:rPr>
              <a:t>different</a:t>
            </a:r>
            <a:r>
              <a:rPr lang="fr-FR" sz="2400" b="1" dirty="0">
                <a:solidFill>
                  <a:srgbClr val="C00000"/>
                </a:solidFill>
                <a:latin typeface="Courier New" pitchFamily="49" charset="0"/>
              </a:rPr>
              <a:t> </a:t>
            </a:r>
            <a:r>
              <a:rPr lang="fr-FR" sz="2400" b="1" dirty="0" err="1">
                <a:solidFill>
                  <a:srgbClr val="C00000"/>
                </a:solidFill>
                <a:latin typeface="Courier New" pitchFamily="49" charset="0"/>
              </a:rPr>
              <a:t>problems</a:t>
            </a:r>
            <a:r>
              <a:rPr lang="fr-FR" sz="2400" b="1" dirty="0">
                <a:solidFill>
                  <a:srgbClr val="C00000"/>
                </a:solidFill>
                <a:latin typeface="Courier New" pitchFamily="49" charset="0"/>
              </a:rPr>
              <a:t>.</a:t>
            </a:r>
          </a:p>
          <a:p>
            <a:pPr eaLnBrk="1" hangingPunct="1">
              <a:lnSpc>
                <a:spcPct val="90000"/>
              </a:lnSpc>
              <a:buFontTx/>
              <a:buNone/>
              <a:defRPr/>
            </a:pPr>
            <a:endParaRPr lang="fr-FR" sz="2400" b="1" dirty="0">
              <a:solidFill>
                <a:srgbClr val="C00000"/>
              </a:solidFill>
              <a:latin typeface="Courier New" pitchFamily="49" charset="0"/>
            </a:endParaRPr>
          </a:p>
          <a:p>
            <a:pPr eaLnBrk="1" hangingPunct="1">
              <a:lnSpc>
                <a:spcPct val="90000"/>
              </a:lnSpc>
              <a:buFontTx/>
              <a:buNone/>
              <a:defRPr/>
            </a:pPr>
            <a:r>
              <a:rPr lang="fr-FR" sz="2400" b="1" dirty="0" err="1">
                <a:solidFill>
                  <a:srgbClr val="002060"/>
                </a:solidFill>
                <a:latin typeface="Courier New" pitchFamily="49" charset="0"/>
              </a:rPr>
              <a:t>typedef</a:t>
            </a:r>
            <a:r>
              <a:rPr lang="fr-FR" sz="2400" b="1" dirty="0">
                <a:solidFill>
                  <a:srgbClr val="002060"/>
                </a:solidFill>
                <a:latin typeface="Courier New" pitchFamily="49" charset="0"/>
              </a:rPr>
              <a:t> contact </a:t>
            </a:r>
            <a:r>
              <a:rPr lang="fr-FR" sz="2400" b="1" dirty="0" err="1">
                <a:solidFill>
                  <a:srgbClr val="002060"/>
                </a:solidFill>
                <a:latin typeface="Courier New" pitchFamily="49" charset="0"/>
              </a:rPr>
              <a:t>elementtype</a:t>
            </a:r>
            <a:r>
              <a:rPr lang="fr-FR" sz="2400" b="1" dirty="0">
                <a:solidFill>
                  <a:srgbClr val="002060"/>
                </a:solidFill>
                <a:latin typeface="Courier New" pitchFamily="49" charset="0"/>
              </a:rPr>
              <a:t>;</a:t>
            </a:r>
          </a:p>
          <a:p>
            <a:pPr eaLnBrk="1" hangingPunct="1">
              <a:lnSpc>
                <a:spcPct val="90000"/>
              </a:lnSpc>
              <a:buFontTx/>
              <a:buNone/>
              <a:defRPr/>
            </a:pPr>
            <a:endParaRPr lang="fr-FR" sz="2400" b="1" dirty="0">
              <a:solidFill>
                <a:srgbClr val="002060"/>
              </a:solidFill>
              <a:latin typeface="Courier New" pitchFamily="49" charset="0"/>
            </a:endParaRPr>
          </a:p>
          <a:p>
            <a:pPr eaLnBrk="1" hangingPunct="1">
              <a:lnSpc>
                <a:spcPct val="90000"/>
              </a:lnSpc>
              <a:buFontTx/>
              <a:buNone/>
              <a:defRPr/>
            </a:pPr>
            <a:r>
              <a:rPr lang="fr-FR" sz="2400" b="1" dirty="0" err="1">
                <a:solidFill>
                  <a:srgbClr val="002060"/>
                </a:solidFill>
                <a:latin typeface="Courier New" pitchFamily="49" charset="0"/>
              </a:rPr>
              <a:t>generic</a:t>
            </a:r>
            <a:r>
              <a:rPr lang="fr-FR" sz="2400" b="1" dirty="0">
                <a:solidFill>
                  <a:srgbClr val="002060"/>
                </a:solidFill>
                <a:latin typeface="Courier New" pitchFamily="49" charset="0"/>
              </a:rPr>
              <a:t> </a:t>
            </a:r>
            <a:r>
              <a:rPr lang="fr-FR" sz="2400" b="1" dirty="0" err="1">
                <a:solidFill>
                  <a:srgbClr val="002060"/>
                </a:solidFill>
                <a:latin typeface="Courier New" pitchFamily="49" charset="0"/>
              </a:rPr>
              <a:t>functions</a:t>
            </a:r>
            <a:r>
              <a:rPr lang="fr-FR" sz="2400" b="1" dirty="0">
                <a:solidFill>
                  <a:srgbClr val="002060"/>
                </a:solidFill>
                <a:latin typeface="Courier New" pitchFamily="49" charset="0"/>
              </a:rPr>
              <a:t> </a:t>
            </a:r>
            <a:r>
              <a:rPr lang="fr-FR" sz="2400" b="1" dirty="0" err="1">
                <a:solidFill>
                  <a:srgbClr val="002060"/>
                </a:solidFill>
                <a:latin typeface="Courier New" pitchFamily="49" charset="0"/>
              </a:rPr>
              <a:t>work</a:t>
            </a:r>
            <a:r>
              <a:rPr lang="fr-FR" sz="2400" b="1" dirty="0">
                <a:solidFill>
                  <a:srgbClr val="002060"/>
                </a:solidFill>
                <a:latin typeface="Courier New" pitchFamily="49" charset="0"/>
              </a:rPr>
              <a:t> on the </a:t>
            </a:r>
            <a:r>
              <a:rPr lang="fr-FR" sz="2400" b="1" dirty="0" err="1">
                <a:solidFill>
                  <a:srgbClr val="002060"/>
                </a:solidFill>
                <a:latin typeface="Courier New" pitchFamily="49" charset="0"/>
              </a:rPr>
              <a:t>elementtype</a:t>
            </a:r>
            <a:r>
              <a:rPr lang="fr-FR" sz="2400" b="1" dirty="0">
                <a:solidFill>
                  <a:srgbClr val="002060"/>
                </a:solidFill>
                <a:latin typeface="Courier New" pitchFamily="49" charset="0"/>
              </a:rPr>
              <a:t> </a:t>
            </a:r>
            <a:r>
              <a:rPr lang="fr-FR" sz="2400" b="1" dirty="0" err="1">
                <a:solidFill>
                  <a:srgbClr val="002060"/>
                </a:solidFill>
                <a:latin typeface="Courier New" pitchFamily="49" charset="0"/>
              </a:rPr>
              <a:t>parameter</a:t>
            </a:r>
            <a:r>
              <a:rPr lang="fr-FR" sz="2400" b="1" dirty="0">
                <a:solidFill>
                  <a:srgbClr val="002060"/>
                </a:solidFill>
                <a:latin typeface="Courier New" pitchFamily="49" charset="0"/>
              </a:rPr>
              <a:t>.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0D3A4CA3-D466-A848-5A27-D620EA829F53}"/>
              </a:ext>
            </a:extLst>
          </p:cNvPr>
          <p:cNvSpPr/>
          <p:nvPr/>
        </p:nvSpPr>
        <p:spPr>
          <a:xfrm>
            <a:off x="2171700" y="1547971"/>
            <a:ext cx="4082143" cy="1048272"/>
          </a:xfrm>
          <a:custGeom>
            <a:avLst/>
            <a:gdLst>
              <a:gd name="connsiteX0" fmla="*/ 0 w 4082143"/>
              <a:gd name="connsiteY0" fmla="*/ 525758 h 1048272"/>
              <a:gd name="connsiteX1" fmla="*/ 620486 w 4082143"/>
              <a:gd name="connsiteY1" fmla="*/ 35900 h 1048272"/>
              <a:gd name="connsiteX2" fmla="*/ 3445329 w 4082143"/>
              <a:gd name="connsiteY2" fmla="*/ 150200 h 1048272"/>
              <a:gd name="connsiteX3" fmla="*/ 4082143 w 4082143"/>
              <a:gd name="connsiteY3" fmla="*/ 1048272 h 1048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82143" h="1048272">
                <a:moveTo>
                  <a:pt x="0" y="525758"/>
                </a:moveTo>
                <a:cubicBezTo>
                  <a:pt x="23132" y="312125"/>
                  <a:pt x="46265" y="98493"/>
                  <a:pt x="620486" y="35900"/>
                </a:cubicBezTo>
                <a:cubicBezTo>
                  <a:pt x="1194708" y="-26693"/>
                  <a:pt x="2868386" y="-18529"/>
                  <a:pt x="3445329" y="150200"/>
                </a:cubicBezTo>
                <a:cubicBezTo>
                  <a:pt x="4022272" y="318929"/>
                  <a:pt x="3976007" y="879543"/>
                  <a:pt x="4082143" y="1048272"/>
                </a:cubicBezTo>
              </a:path>
            </a:pathLst>
          </a:custGeom>
          <a:noFill/>
          <a:ln>
            <a:head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8" name="Slide Number Placeholder 3">
            <a:extLst>
              <a:ext uri="{FF2B5EF4-FFF2-40B4-BE49-F238E27FC236}">
                <a16:creationId xmlns:a16="http://schemas.microsoft.com/office/drawing/2014/main" id="{8187ADBF-9460-BF58-7C83-C25DAAB1CAF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98F479B-AB3F-498E-A7E8-3D16C4BDEDF7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6</a:t>
            </a:fld>
            <a:endParaRPr lang="en-US" altLang="en-US" sz="14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296F2C-9AAA-C245-9816-9C28FEBEC5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fr-FR" dirty="0" err="1"/>
              <a:t>Generic</a:t>
            </a:r>
            <a:r>
              <a:rPr lang="fr-FR" dirty="0"/>
              <a:t> </a:t>
            </a:r>
            <a:r>
              <a:rPr lang="fr-FR" dirty="0" err="1"/>
              <a:t>function</a:t>
            </a:r>
            <a:r>
              <a:rPr lang="fr-FR" dirty="0"/>
              <a:t> for memory allocation of a new </a:t>
            </a:r>
            <a:r>
              <a:rPr lang="fr-FR" dirty="0" err="1"/>
              <a:t>node</a:t>
            </a:r>
            <a:endParaRPr lang="fr-FR" dirty="0"/>
          </a:p>
        </p:txBody>
      </p:sp>
      <p:sp>
        <p:nvSpPr>
          <p:cNvPr id="123907" name="Content Placeholder 2">
            <a:extLst>
              <a:ext uri="{FF2B5EF4-FFF2-40B4-BE49-F238E27FC236}">
                <a16:creationId xmlns:a16="http://schemas.microsoft.com/office/drawing/2014/main" id="{F0A05979-427A-F782-1A97-9ACEBB7109FC}"/>
              </a:ext>
            </a:extLst>
          </p:cNvPr>
          <p:cNvSpPr>
            <a:spLocks noGrp="1" noChangeArrowheads="1"/>
          </p:cNvSpPr>
          <p:nvPr>
            <p:ph sz="quarter" idx="13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  <a:buFontTx/>
              <a:buNone/>
            </a:pPr>
            <a:r>
              <a:rPr lang="fr-FR" altLang="en-US" b="1" dirty="0" err="1">
                <a:latin typeface="Courier New" panose="02070309020205020404" pitchFamily="49" charset="0"/>
              </a:rPr>
              <a:t>node</a:t>
            </a:r>
            <a:r>
              <a:rPr lang="fr-FR" altLang="en-US" b="1" dirty="0">
                <a:latin typeface="Courier New" panose="02070309020205020404" pitchFamily="49" charset="0"/>
              </a:rPr>
              <a:t>* </a:t>
            </a:r>
            <a:r>
              <a:rPr lang="fr-FR" altLang="en-US" b="1" dirty="0" err="1">
                <a:latin typeface="Courier New" panose="02070309020205020404" pitchFamily="49" charset="0"/>
              </a:rPr>
              <a:t>makeNewNode</a:t>
            </a:r>
            <a:r>
              <a:rPr lang="fr-FR" altLang="en-US" b="1" dirty="0">
                <a:latin typeface="Courier New" panose="02070309020205020404" pitchFamily="49" charset="0"/>
              </a:rPr>
              <a:t>(</a:t>
            </a:r>
            <a:r>
              <a:rPr lang="fr-FR" altLang="en-US" b="1" dirty="0" err="1">
                <a:latin typeface="Courier New" panose="02070309020205020404" pitchFamily="49" charset="0"/>
              </a:rPr>
              <a:t>elementtype</a:t>
            </a:r>
            <a:r>
              <a:rPr lang="fr-FR" altLang="en-US" b="1" dirty="0">
                <a:latin typeface="Courier New" panose="02070309020205020404" pitchFamily="49" charset="0"/>
              </a:rPr>
              <a:t> e){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fr-FR" altLang="en-US" b="1" dirty="0">
                <a:latin typeface="Courier New" panose="02070309020205020404" pitchFamily="49" charset="0"/>
              </a:rPr>
              <a:t>	</a:t>
            </a:r>
            <a:r>
              <a:rPr lang="fr-FR" altLang="en-US" b="1" dirty="0" err="1">
                <a:latin typeface="Courier New" panose="02070309020205020404" pitchFamily="49" charset="0"/>
              </a:rPr>
              <a:t>node</a:t>
            </a:r>
            <a:r>
              <a:rPr lang="fr-FR" altLang="en-US" b="1" dirty="0">
                <a:latin typeface="Courier New" panose="02070309020205020404" pitchFamily="49" charset="0"/>
              </a:rPr>
              <a:t>* new = (</a:t>
            </a:r>
            <a:r>
              <a:rPr lang="fr-FR" altLang="en-US" b="1" dirty="0" err="1">
                <a:latin typeface="Courier New" panose="02070309020205020404" pitchFamily="49" charset="0"/>
              </a:rPr>
              <a:t>node</a:t>
            </a:r>
            <a:r>
              <a:rPr lang="fr-FR" altLang="en-US" b="1" dirty="0">
                <a:latin typeface="Courier New" panose="02070309020205020404" pitchFamily="49" charset="0"/>
              </a:rPr>
              <a:t>*) 	</a:t>
            </a:r>
            <a:r>
              <a:rPr lang="fr-FR" altLang="en-US" b="1" dirty="0" err="1">
                <a:latin typeface="Courier New" panose="02070309020205020404" pitchFamily="49" charset="0"/>
              </a:rPr>
              <a:t>malloc</a:t>
            </a:r>
            <a:r>
              <a:rPr lang="fr-FR" altLang="en-US" b="1" dirty="0">
                <a:latin typeface="Courier New" panose="02070309020205020404" pitchFamily="49" charset="0"/>
              </a:rPr>
              <a:t>(</a:t>
            </a:r>
            <a:r>
              <a:rPr lang="fr-FR" altLang="en-US" b="1" dirty="0" err="1">
                <a:latin typeface="Courier New" panose="02070309020205020404" pitchFamily="49" charset="0"/>
              </a:rPr>
              <a:t>sizeof</a:t>
            </a:r>
            <a:r>
              <a:rPr lang="fr-FR" altLang="en-US" b="1" dirty="0">
                <a:latin typeface="Courier New" panose="02070309020205020404" pitchFamily="49" charset="0"/>
              </a:rPr>
              <a:t>(</a:t>
            </a:r>
            <a:r>
              <a:rPr lang="fr-FR" altLang="en-US" b="1" dirty="0" err="1">
                <a:latin typeface="Courier New" panose="02070309020205020404" pitchFamily="49" charset="0"/>
              </a:rPr>
              <a:t>node</a:t>
            </a:r>
            <a:r>
              <a:rPr lang="fr-FR" altLang="en-US" b="1" dirty="0">
                <a:latin typeface="Courier New" panose="02070309020205020404" pitchFamily="49" charset="0"/>
              </a:rPr>
              <a:t>));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fr-FR" altLang="en-US" b="1" dirty="0">
                <a:latin typeface="Courier New" panose="02070309020205020404" pitchFamily="49" charset="0"/>
              </a:rPr>
              <a:t>	new-&gt;</a:t>
            </a:r>
            <a:r>
              <a:rPr lang="fr-FR" altLang="en-US" b="1" dirty="0" err="1">
                <a:latin typeface="Courier New" panose="02070309020205020404" pitchFamily="49" charset="0"/>
              </a:rPr>
              <a:t>element</a:t>
            </a:r>
            <a:r>
              <a:rPr lang="fr-FR" altLang="en-US" b="1" dirty="0">
                <a:latin typeface="Courier New" panose="02070309020205020404" pitchFamily="49" charset="0"/>
              </a:rPr>
              <a:t>=e;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fr-FR" altLang="en-US" b="1" dirty="0">
                <a:latin typeface="Courier New" panose="02070309020205020404" pitchFamily="49" charset="0"/>
              </a:rPr>
              <a:t>	new-&gt;</a:t>
            </a:r>
            <a:r>
              <a:rPr lang="fr-FR" altLang="en-US" b="1" dirty="0" err="1">
                <a:latin typeface="Courier New" panose="02070309020205020404" pitchFamily="49" charset="0"/>
              </a:rPr>
              <a:t>next</a:t>
            </a:r>
            <a:r>
              <a:rPr lang="fr-FR" altLang="en-US" b="1" dirty="0">
                <a:latin typeface="Courier New" panose="02070309020205020404" pitchFamily="49" charset="0"/>
              </a:rPr>
              <a:t> =NULL;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fr-FR" altLang="en-US" b="1" dirty="0">
                <a:latin typeface="Courier New" panose="02070309020205020404" pitchFamily="49" charset="0"/>
              </a:rPr>
              <a:t>	return new;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fr-FR" altLang="en-US" b="1" dirty="0">
                <a:latin typeface="Courier New" panose="02070309020205020404" pitchFamily="49" charset="0"/>
              </a:rPr>
              <a:t>}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2" name="Slide Number Placeholder 3">
            <a:extLst>
              <a:ext uri="{FF2B5EF4-FFF2-40B4-BE49-F238E27FC236}">
                <a16:creationId xmlns:a16="http://schemas.microsoft.com/office/drawing/2014/main" id="{2348B39E-E6B2-8232-0F1D-3B79A26677C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612A6A9B-955A-4341-8D94-EA0A3DFD9974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7</a:t>
            </a:fld>
            <a:endParaRPr lang="en-US" altLang="en-US" sz="14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2E12A2-AF01-0727-5446-474175F4E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fr-FR" dirty="0" err="1"/>
              <a:t>Generic</a:t>
            </a:r>
            <a:r>
              <a:rPr lang="fr-FR" dirty="0"/>
              <a:t> </a:t>
            </a:r>
            <a:r>
              <a:rPr lang="fr-FR" dirty="0" err="1"/>
              <a:t>function</a:t>
            </a:r>
            <a:r>
              <a:rPr lang="fr-FR" dirty="0"/>
              <a:t> for insertion </a:t>
            </a:r>
            <a:r>
              <a:rPr lang="en-US" dirty="0"/>
              <a:t>just after the current position</a:t>
            </a:r>
            <a:endParaRPr lang="fr-FR" dirty="0"/>
          </a:p>
        </p:txBody>
      </p:sp>
      <p:sp>
        <p:nvSpPr>
          <p:cNvPr id="124931" name="Content Placeholder 2">
            <a:extLst>
              <a:ext uri="{FF2B5EF4-FFF2-40B4-BE49-F238E27FC236}">
                <a16:creationId xmlns:a16="http://schemas.microsoft.com/office/drawing/2014/main" id="{251F473D-4975-47E5-C7DA-3B96DC205EA3}"/>
              </a:ext>
            </a:extLst>
          </p:cNvPr>
          <p:cNvSpPr>
            <a:spLocks noGrp="1" noChangeArrowheads="1"/>
          </p:cNvSpPr>
          <p:nvPr>
            <p:ph sz="quarter" idx="13"/>
          </p:nvPr>
        </p:nvSpPr>
        <p:spPr>
          <a:xfrm>
            <a:off x="338736" y="963386"/>
            <a:ext cx="11514528" cy="5004582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fr-FR" altLang="en-US" sz="2100" b="1" dirty="0" err="1">
                <a:latin typeface="Courier New" panose="02070309020205020404" pitchFamily="49" charset="0"/>
              </a:rPr>
              <a:t>void</a:t>
            </a:r>
            <a:r>
              <a:rPr lang="fr-FR" altLang="en-US" sz="2100" b="1" dirty="0">
                <a:latin typeface="Courier New" panose="02070309020205020404" pitchFamily="49" charset="0"/>
              </a:rPr>
              <a:t> </a:t>
            </a:r>
            <a:r>
              <a:rPr lang="fr-FR" altLang="en-US" sz="2100" b="1" dirty="0" err="1">
                <a:latin typeface="Courier New" panose="02070309020205020404" pitchFamily="49" charset="0"/>
              </a:rPr>
              <a:t>insertAfterCurrent</a:t>
            </a:r>
            <a:r>
              <a:rPr lang="fr-FR" altLang="en-US" sz="2100" b="1" dirty="0">
                <a:latin typeface="Courier New" panose="02070309020205020404" pitchFamily="49" charset="0"/>
              </a:rPr>
              <a:t>(</a:t>
            </a:r>
            <a:r>
              <a:rPr lang="fr-FR" altLang="en-US" sz="2100" b="1" dirty="0" err="1">
                <a:latin typeface="Courier New" panose="02070309020205020404" pitchFamily="49" charset="0"/>
              </a:rPr>
              <a:t>elementtype</a:t>
            </a:r>
            <a:r>
              <a:rPr lang="fr-FR" altLang="en-US" sz="2100" b="1" dirty="0">
                <a:latin typeface="Courier New" panose="02070309020205020404" pitchFamily="49" charset="0"/>
              </a:rPr>
              <a:t> e) {</a:t>
            </a:r>
          </a:p>
          <a:p>
            <a:pPr eaLnBrk="1" hangingPunct="1">
              <a:buFontTx/>
              <a:buNone/>
            </a:pPr>
            <a:r>
              <a:rPr lang="fr-FR" altLang="en-US" sz="2100" b="1" dirty="0">
                <a:latin typeface="Courier New" panose="02070309020205020404" pitchFamily="49" charset="0"/>
              </a:rPr>
              <a:t>	 </a:t>
            </a:r>
            <a:r>
              <a:rPr lang="fr-FR" altLang="en-US" sz="2100" b="1" dirty="0" err="1">
                <a:latin typeface="Courier New" panose="02070309020205020404" pitchFamily="49" charset="0"/>
              </a:rPr>
              <a:t>node</a:t>
            </a:r>
            <a:r>
              <a:rPr lang="fr-FR" altLang="en-US" sz="2100" b="1" dirty="0">
                <a:latin typeface="Courier New" panose="02070309020205020404" pitchFamily="49" charset="0"/>
              </a:rPr>
              <a:t>* new = </a:t>
            </a:r>
            <a:r>
              <a:rPr lang="fr-FR" altLang="en-US" sz="2100" b="1" dirty="0" err="1">
                <a:latin typeface="Courier New" panose="02070309020205020404" pitchFamily="49" charset="0"/>
              </a:rPr>
              <a:t>makeNewNode</a:t>
            </a:r>
            <a:r>
              <a:rPr lang="fr-FR" altLang="en-US" sz="2100" b="1" dirty="0">
                <a:latin typeface="Courier New" panose="02070309020205020404" pitchFamily="49" charset="0"/>
              </a:rPr>
              <a:t>(e);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fr-FR" altLang="en-US" sz="2100" b="1" dirty="0">
                <a:latin typeface="Courier New" panose="02070309020205020404" pitchFamily="49" charset="0"/>
              </a:rPr>
              <a:t>    if ( root == NULL ) { /* if </a:t>
            </a:r>
            <a:r>
              <a:rPr lang="fr-FR" altLang="en-US" sz="2100" b="1" dirty="0" err="1">
                <a:latin typeface="Courier New" panose="02070309020205020404" pitchFamily="49" charset="0"/>
              </a:rPr>
              <a:t>there</a:t>
            </a:r>
            <a:r>
              <a:rPr lang="fr-FR" altLang="en-US" sz="2100" b="1" dirty="0">
                <a:latin typeface="Courier New" panose="02070309020205020404" pitchFamily="49" charset="0"/>
              </a:rPr>
              <a:t> </a:t>
            </a:r>
            <a:r>
              <a:rPr lang="fr-FR" altLang="en-US" sz="2100" b="1" dirty="0" err="1">
                <a:latin typeface="Courier New" panose="02070309020205020404" pitchFamily="49" charset="0"/>
              </a:rPr>
              <a:t>is</a:t>
            </a:r>
            <a:r>
              <a:rPr lang="fr-FR" altLang="en-US" sz="2100" b="1" dirty="0">
                <a:latin typeface="Courier New" panose="02070309020205020404" pitchFamily="49" charset="0"/>
              </a:rPr>
              <a:t> no </a:t>
            </a:r>
            <a:r>
              <a:rPr lang="fr-FR" altLang="en-US" sz="2100" b="1" dirty="0" err="1">
                <a:latin typeface="Courier New" panose="02070309020205020404" pitchFamily="49" charset="0"/>
              </a:rPr>
              <a:t>element</a:t>
            </a:r>
            <a:r>
              <a:rPr lang="fr-FR" altLang="en-US" sz="2100" b="1" dirty="0">
                <a:latin typeface="Courier New" panose="02070309020205020404" pitchFamily="49" charset="0"/>
              </a:rPr>
              <a:t> */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fr-FR" altLang="en-US" sz="2100" b="1" dirty="0">
                <a:latin typeface="Courier New" panose="02070309020205020404" pitchFamily="49" charset="0"/>
              </a:rPr>
              <a:t>		root = new;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fr-FR" altLang="en-US" sz="2100" b="1" dirty="0">
                <a:latin typeface="Courier New" panose="02070309020205020404" pitchFamily="49" charset="0"/>
              </a:rPr>
              <a:t>		</a:t>
            </a:r>
            <a:r>
              <a:rPr lang="fr-FR" altLang="en-US" sz="2100" b="1" dirty="0" err="1">
                <a:latin typeface="Courier New" panose="02070309020205020404" pitchFamily="49" charset="0"/>
              </a:rPr>
              <a:t>cur</a:t>
            </a:r>
            <a:r>
              <a:rPr lang="fr-FR" altLang="en-US" sz="2100" b="1" dirty="0">
                <a:latin typeface="Courier New" panose="02070309020205020404" pitchFamily="49" charset="0"/>
              </a:rPr>
              <a:t> = root;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fr-FR" altLang="en-US" sz="2100" b="1" dirty="0">
                <a:latin typeface="Courier New" panose="02070309020205020404" pitchFamily="49" charset="0"/>
              </a:rPr>
              <a:t>	} 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fr-FR" altLang="en-US" sz="2100" b="1" dirty="0">
                <a:latin typeface="Courier New" panose="02070309020205020404" pitchFamily="49" charset="0"/>
              </a:rPr>
              <a:t>  </a:t>
            </a:r>
            <a:r>
              <a:rPr lang="fr-FR" altLang="en-US" sz="2100" b="1" dirty="0" err="1">
                <a:latin typeface="Courier New" panose="02070309020205020404" pitchFamily="49" charset="0"/>
              </a:rPr>
              <a:t>else</a:t>
            </a:r>
            <a:r>
              <a:rPr lang="fr-FR" altLang="en-US" sz="2100" b="1" dirty="0">
                <a:latin typeface="Courier New" panose="02070309020205020404" pitchFamily="49" charset="0"/>
              </a:rPr>
              <a:t> if (</a:t>
            </a:r>
            <a:r>
              <a:rPr lang="fr-FR" altLang="en-US" sz="2100" b="1" dirty="0" err="1">
                <a:latin typeface="Courier New" panose="02070309020205020404" pitchFamily="49" charset="0"/>
              </a:rPr>
              <a:t>cur</a:t>
            </a:r>
            <a:r>
              <a:rPr lang="fr-FR" altLang="en-US" sz="2100" b="1" dirty="0">
                <a:latin typeface="Courier New" panose="02070309020205020404" pitchFamily="49" charset="0"/>
              </a:rPr>
              <a:t> == NULL) return;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fr-FR" altLang="en-US" sz="2100" b="1" dirty="0">
                <a:latin typeface="Courier New" panose="02070309020205020404" pitchFamily="49" charset="0"/>
              </a:rPr>
              <a:t>  </a:t>
            </a:r>
            <a:r>
              <a:rPr lang="fr-FR" altLang="en-US" sz="2100" b="1" dirty="0" err="1">
                <a:latin typeface="Courier New" panose="02070309020205020404" pitchFamily="49" charset="0"/>
              </a:rPr>
              <a:t>else</a:t>
            </a:r>
            <a:r>
              <a:rPr lang="fr-FR" altLang="en-US" sz="2100" b="1" dirty="0">
                <a:latin typeface="Courier New" panose="02070309020205020404" pitchFamily="49" charset="0"/>
              </a:rPr>
              <a:t> {</a:t>
            </a:r>
          </a:p>
          <a:p>
            <a:pPr marL="750888" eaLnBrk="1" hangingPunct="1">
              <a:lnSpc>
                <a:spcPct val="80000"/>
              </a:lnSpc>
              <a:buFontTx/>
              <a:buNone/>
            </a:pPr>
            <a:r>
              <a:rPr lang="fr-FR" altLang="en-US" sz="2100" b="1" dirty="0">
                <a:latin typeface="Courier New" panose="02070309020205020404" pitchFamily="49" charset="0"/>
              </a:rPr>
              <a:t>  new-&gt;</a:t>
            </a:r>
            <a:r>
              <a:rPr lang="fr-FR" altLang="en-US" sz="2100" b="1" dirty="0" err="1">
                <a:latin typeface="Courier New" panose="02070309020205020404" pitchFamily="49" charset="0"/>
              </a:rPr>
              <a:t>next</a:t>
            </a:r>
            <a:r>
              <a:rPr lang="fr-FR" altLang="en-US" sz="2100" b="1" dirty="0">
                <a:latin typeface="Courier New" panose="02070309020205020404" pitchFamily="49" charset="0"/>
              </a:rPr>
              <a:t>=</a:t>
            </a:r>
            <a:r>
              <a:rPr lang="fr-FR" altLang="en-US" sz="2100" b="1" dirty="0" err="1">
                <a:latin typeface="Courier New" panose="02070309020205020404" pitchFamily="49" charset="0"/>
              </a:rPr>
              <a:t>cur</a:t>
            </a:r>
            <a:r>
              <a:rPr lang="fr-FR" altLang="en-US" sz="2100" b="1" dirty="0">
                <a:latin typeface="Courier New" panose="02070309020205020404" pitchFamily="49" charset="0"/>
              </a:rPr>
              <a:t>-&gt;</a:t>
            </a:r>
            <a:r>
              <a:rPr lang="fr-FR" altLang="en-US" sz="2100" b="1" dirty="0" err="1">
                <a:latin typeface="Courier New" panose="02070309020205020404" pitchFamily="49" charset="0"/>
              </a:rPr>
              <a:t>next</a:t>
            </a:r>
            <a:r>
              <a:rPr lang="fr-FR" altLang="en-US" sz="2100" b="1" dirty="0">
                <a:latin typeface="Courier New" panose="02070309020205020404" pitchFamily="49" charset="0"/>
              </a:rPr>
              <a:t>;</a:t>
            </a:r>
          </a:p>
          <a:p>
            <a:pPr lvl="1" eaLnBrk="1" hangingPunct="1">
              <a:lnSpc>
                <a:spcPct val="80000"/>
              </a:lnSpc>
              <a:buFontTx/>
              <a:buNone/>
            </a:pPr>
            <a:r>
              <a:rPr lang="fr-FR" altLang="en-US" sz="2100" b="1" dirty="0">
                <a:latin typeface="Courier New" panose="02070309020205020404" pitchFamily="49" charset="0"/>
              </a:rPr>
              <a:t>	 </a:t>
            </a:r>
            <a:r>
              <a:rPr lang="fr-FR" altLang="en-US" sz="2100" b="1" dirty="0" err="1">
                <a:latin typeface="Courier New" panose="02070309020205020404" pitchFamily="49" charset="0"/>
              </a:rPr>
              <a:t>cur</a:t>
            </a:r>
            <a:r>
              <a:rPr lang="fr-FR" altLang="en-US" sz="2100" b="1" dirty="0">
                <a:latin typeface="Courier New" panose="02070309020205020404" pitchFamily="49" charset="0"/>
              </a:rPr>
              <a:t>-&gt;</a:t>
            </a:r>
            <a:r>
              <a:rPr lang="fr-FR" altLang="en-US" sz="2100" b="1" dirty="0" err="1">
                <a:latin typeface="Courier New" panose="02070309020205020404" pitchFamily="49" charset="0"/>
              </a:rPr>
              <a:t>next</a:t>
            </a:r>
            <a:r>
              <a:rPr lang="fr-FR" altLang="en-US" sz="2100" b="1" dirty="0">
                <a:latin typeface="Courier New" panose="02070309020205020404" pitchFamily="49" charset="0"/>
              </a:rPr>
              <a:t> = new;</a:t>
            </a:r>
          </a:p>
          <a:p>
            <a:pPr lvl="1" eaLnBrk="1" hangingPunct="1">
              <a:lnSpc>
                <a:spcPct val="80000"/>
              </a:lnSpc>
              <a:buFontTx/>
              <a:buNone/>
            </a:pPr>
            <a:r>
              <a:rPr lang="fr-FR" altLang="en-US" sz="2100" b="1" dirty="0">
                <a:latin typeface="Courier New" panose="02070309020205020404" pitchFamily="49" charset="0"/>
              </a:rPr>
              <a:t>	 </a:t>
            </a:r>
            <a:r>
              <a:rPr lang="fr-FR" altLang="en-US" sz="2100" b="1" dirty="0" err="1">
                <a:latin typeface="Courier New" panose="02070309020205020404" pitchFamily="49" charset="0"/>
              </a:rPr>
              <a:t>prev</a:t>
            </a:r>
            <a:r>
              <a:rPr lang="fr-FR" altLang="en-US" sz="2100" b="1" dirty="0">
                <a:latin typeface="Courier New" panose="02070309020205020404" pitchFamily="49" charset="0"/>
              </a:rPr>
              <a:t>=</a:t>
            </a:r>
            <a:r>
              <a:rPr lang="fr-FR" altLang="en-US" sz="2100" b="1" dirty="0" err="1">
                <a:latin typeface="Courier New" panose="02070309020205020404" pitchFamily="49" charset="0"/>
              </a:rPr>
              <a:t>cur</a:t>
            </a:r>
            <a:r>
              <a:rPr lang="fr-FR" altLang="en-US" sz="2100" b="1" dirty="0">
                <a:latin typeface="Courier New" panose="02070309020205020404" pitchFamily="49" charset="0"/>
              </a:rPr>
              <a:t>;</a:t>
            </a:r>
          </a:p>
          <a:p>
            <a:pPr marL="800100" lvl="1" eaLnBrk="1" hangingPunct="1">
              <a:lnSpc>
                <a:spcPct val="80000"/>
              </a:lnSpc>
              <a:buFontTx/>
              <a:buNone/>
            </a:pPr>
            <a:r>
              <a:rPr lang="fr-FR" altLang="en-US" sz="2100" b="1" dirty="0">
                <a:latin typeface="Courier New" panose="02070309020205020404" pitchFamily="49" charset="0"/>
              </a:rPr>
              <a:t>	</a:t>
            </a:r>
            <a:r>
              <a:rPr lang="fr-FR" altLang="en-US" sz="2100" b="1" dirty="0" err="1">
                <a:latin typeface="Courier New" panose="02070309020205020404" pitchFamily="49" charset="0"/>
              </a:rPr>
              <a:t>cur</a:t>
            </a:r>
            <a:r>
              <a:rPr lang="fr-FR" altLang="en-US" sz="2100" b="1" dirty="0">
                <a:latin typeface="Courier New" panose="02070309020205020404" pitchFamily="49" charset="0"/>
              </a:rPr>
              <a:t> = </a:t>
            </a:r>
            <a:r>
              <a:rPr lang="fr-FR" altLang="en-US" sz="2100" b="1" dirty="0" err="1">
                <a:latin typeface="Courier New" panose="02070309020205020404" pitchFamily="49" charset="0"/>
              </a:rPr>
              <a:t>cur</a:t>
            </a:r>
            <a:r>
              <a:rPr lang="fr-FR" altLang="en-US" sz="2100" b="1" dirty="0">
                <a:latin typeface="Courier New" panose="02070309020205020404" pitchFamily="49" charset="0"/>
              </a:rPr>
              <a:t>-&gt;</a:t>
            </a:r>
            <a:r>
              <a:rPr lang="fr-FR" altLang="en-US" sz="2100" b="1" dirty="0" err="1">
                <a:latin typeface="Courier New" panose="02070309020205020404" pitchFamily="49" charset="0"/>
              </a:rPr>
              <a:t>next</a:t>
            </a:r>
            <a:r>
              <a:rPr lang="fr-FR" altLang="en-US" sz="2100" b="1" dirty="0">
                <a:latin typeface="Courier New" panose="02070309020205020404" pitchFamily="49" charset="0"/>
              </a:rPr>
              <a:t>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fr-FR" altLang="en-US" sz="2100" b="1" dirty="0">
                <a:latin typeface="Courier New" panose="02070309020205020404" pitchFamily="49" charset="0"/>
              </a:rPr>
              <a:t>	}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fr-FR" altLang="en-US" sz="2100" b="1" dirty="0">
                <a:latin typeface="Courier New" panose="02070309020205020404" pitchFamily="49" charset="0"/>
              </a:rPr>
              <a:t>}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6" name="Slide Number Placeholder 3">
            <a:extLst>
              <a:ext uri="{FF2B5EF4-FFF2-40B4-BE49-F238E27FC236}">
                <a16:creationId xmlns:a16="http://schemas.microsoft.com/office/drawing/2014/main" id="{6293C622-8D14-3317-A763-24AC2C9B399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3E347CC9-330E-4E71-BCDB-A2F22CD9EC0C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8</a:t>
            </a:fld>
            <a:endParaRPr lang="en-US" altLang="en-US" sz="14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068800-B43E-0EAA-4A8F-57B118DA52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fr-FR" dirty="0"/>
              <a:t>Insert </a:t>
            </a:r>
            <a:r>
              <a:rPr lang="fr-FR" dirty="0" err="1"/>
              <a:t>before</a:t>
            </a:r>
            <a:r>
              <a:rPr lang="fr-FR" dirty="0"/>
              <a:t> </a:t>
            </a:r>
            <a:r>
              <a:rPr lang="fr-FR" dirty="0" err="1"/>
              <a:t>current</a:t>
            </a:r>
            <a:r>
              <a:rPr lang="fr-FR" dirty="0"/>
              <a:t> </a:t>
            </a:r>
            <a:r>
              <a:rPr lang="fr-FR" dirty="0" err="1"/>
              <a:t>node</a:t>
            </a:r>
            <a:endParaRPr lang="fr-FR" dirty="0"/>
          </a:p>
        </p:txBody>
      </p:sp>
      <p:sp>
        <p:nvSpPr>
          <p:cNvPr id="125955" name="Content Placeholder 2">
            <a:extLst>
              <a:ext uri="{FF2B5EF4-FFF2-40B4-BE49-F238E27FC236}">
                <a16:creationId xmlns:a16="http://schemas.microsoft.com/office/drawing/2014/main" id="{908ED7FB-D3A0-260E-B830-07E1EDE8E099}"/>
              </a:ext>
            </a:extLst>
          </p:cNvPr>
          <p:cNvSpPr>
            <a:spLocks noGrp="1" noChangeArrowheads="1"/>
          </p:cNvSpPr>
          <p:nvPr>
            <p:ph sz="quarter" idx="13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r>
              <a:rPr lang="fr-FR" altLang="en-US" sz="1900" b="1" dirty="0" err="1">
                <a:latin typeface="Courier New" panose="02070309020205020404" pitchFamily="49" charset="0"/>
              </a:rPr>
              <a:t>void</a:t>
            </a:r>
            <a:r>
              <a:rPr lang="fr-FR" altLang="en-US" sz="1900" b="1" dirty="0">
                <a:latin typeface="Courier New" panose="02070309020205020404" pitchFamily="49" charset="0"/>
              </a:rPr>
              <a:t> </a:t>
            </a:r>
            <a:r>
              <a:rPr lang="fr-FR" altLang="en-US" sz="1900" b="1" dirty="0" err="1">
                <a:latin typeface="Courier New" panose="02070309020205020404" pitchFamily="49" charset="0"/>
              </a:rPr>
              <a:t>insertBeforeCurrent</a:t>
            </a:r>
            <a:r>
              <a:rPr lang="fr-FR" altLang="en-US" sz="1900" b="1" dirty="0">
                <a:latin typeface="Courier New" panose="02070309020205020404" pitchFamily="49" charset="0"/>
              </a:rPr>
              <a:t>(</a:t>
            </a:r>
            <a:r>
              <a:rPr lang="fr-FR" altLang="en-US" sz="1900" b="1" dirty="0" err="1">
                <a:latin typeface="Courier New" panose="02070309020205020404" pitchFamily="49" charset="0"/>
              </a:rPr>
              <a:t>elementtype</a:t>
            </a:r>
            <a:r>
              <a:rPr lang="fr-FR" altLang="en-US" sz="1900" b="1" dirty="0">
                <a:latin typeface="Courier New" panose="02070309020205020404" pitchFamily="49" charset="0"/>
              </a:rPr>
              <a:t> e) {</a:t>
            </a:r>
          </a:p>
          <a:p>
            <a:pPr eaLnBrk="1" hangingPunct="1">
              <a:buFontTx/>
              <a:buNone/>
            </a:pPr>
            <a:r>
              <a:rPr lang="fr-FR" altLang="en-US" sz="1900" b="1" dirty="0">
                <a:latin typeface="Courier New" panose="02070309020205020404" pitchFamily="49" charset="0"/>
              </a:rPr>
              <a:t>	 </a:t>
            </a:r>
            <a:r>
              <a:rPr lang="fr-FR" altLang="en-US" sz="1900" b="1" dirty="0" err="1">
                <a:latin typeface="Courier New" panose="02070309020205020404" pitchFamily="49" charset="0"/>
              </a:rPr>
              <a:t>node</a:t>
            </a:r>
            <a:r>
              <a:rPr lang="fr-FR" altLang="en-US" sz="1900" b="1" dirty="0">
                <a:latin typeface="Courier New" panose="02070309020205020404" pitchFamily="49" charset="0"/>
              </a:rPr>
              <a:t>* new = </a:t>
            </a:r>
            <a:r>
              <a:rPr lang="fr-FR" altLang="en-US" sz="1900" b="1" dirty="0" err="1">
                <a:latin typeface="Courier New" panose="02070309020205020404" pitchFamily="49" charset="0"/>
              </a:rPr>
              <a:t>makeNewNode</a:t>
            </a:r>
            <a:r>
              <a:rPr lang="fr-FR" altLang="en-US" sz="1900" b="1" dirty="0">
                <a:latin typeface="Courier New" panose="02070309020205020404" pitchFamily="49" charset="0"/>
              </a:rPr>
              <a:t>(e);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fr-FR" altLang="en-US" sz="1900" b="1" dirty="0">
                <a:latin typeface="Courier New" panose="02070309020205020404" pitchFamily="49" charset="0"/>
              </a:rPr>
              <a:t>    if ( root == NULL ) { /* if </a:t>
            </a:r>
            <a:r>
              <a:rPr lang="fr-FR" altLang="en-US" sz="1900" b="1" dirty="0" err="1">
                <a:latin typeface="Courier New" panose="02070309020205020404" pitchFamily="49" charset="0"/>
              </a:rPr>
              <a:t>there</a:t>
            </a:r>
            <a:r>
              <a:rPr lang="fr-FR" altLang="en-US" sz="1900" b="1" dirty="0">
                <a:latin typeface="Courier New" panose="02070309020205020404" pitchFamily="49" charset="0"/>
              </a:rPr>
              <a:t> </a:t>
            </a:r>
            <a:r>
              <a:rPr lang="fr-FR" altLang="en-US" sz="1900" b="1" dirty="0" err="1">
                <a:latin typeface="Courier New" panose="02070309020205020404" pitchFamily="49" charset="0"/>
              </a:rPr>
              <a:t>is</a:t>
            </a:r>
            <a:r>
              <a:rPr lang="fr-FR" altLang="en-US" sz="1900" b="1" dirty="0">
                <a:latin typeface="Courier New" panose="02070309020205020404" pitchFamily="49" charset="0"/>
              </a:rPr>
              <a:t> no </a:t>
            </a:r>
            <a:r>
              <a:rPr lang="fr-FR" altLang="en-US" sz="1900" b="1" dirty="0" err="1">
                <a:latin typeface="Courier New" panose="02070309020205020404" pitchFamily="49" charset="0"/>
              </a:rPr>
              <a:t>element</a:t>
            </a:r>
            <a:r>
              <a:rPr lang="fr-FR" altLang="en-US" sz="1900" b="1" dirty="0">
                <a:latin typeface="Courier New" panose="02070309020205020404" pitchFamily="49" charset="0"/>
              </a:rPr>
              <a:t> */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fr-FR" altLang="en-US" sz="1900" b="1" dirty="0">
                <a:latin typeface="Courier New" panose="02070309020205020404" pitchFamily="49" charset="0"/>
              </a:rPr>
              <a:t>		root = new;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fr-FR" altLang="en-US" sz="1900" b="1" dirty="0">
                <a:latin typeface="Courier New" panose="02070309020205020404" pitchFamily="49" charset="0"/>
              </a:rPr>
              <a:t>		</a:t>
            </a:r>
            <a:r>
              <a:rPr lang="fr-FR" altLang="en-US" sz="1900" b="1" dirty="0" err="1">
                <a:latin typeface="Courier New" panose="02070309020205020404" pitchFamily="49" charset="0"/>
              </a:rPr>
              <a:t>cur</a:t>
            </a:r>
            <a:r>
              <a:rPr lang="fr-FR" altLang="en-US" sz="1900" b="1" dirty="0">
                <a:latin typeface="Courier New" panose="02070309020205020404" pitchFamily="49" charset="0"/>
              </a:rPr>
              <a:t> = root;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fr-FR" altLang="en-US" sz="1900" b="1" dirty="0">
                <a:latin typeface="Courier New" panose="02070309020205020404" pitchFamily="49" charset="0"/>
              </a:rPr>
              <a:t>		</a:t>
            </a:r>
            <a:r>
              <a:rPr lang="fr-FR" altLang="en-US" sz="1900" b="1" dirty="0" err="1">
                <a:latin typeface="Courier New" panose="02070309020205020404" pitchFamily="49" charset="0"/>
              </a:rPr>
              <a:t>prev</a:t>
            </a:r>
            <a:r>
              <a:rPr lang="fr-FR" altLang="en-US" sz="1900" b="1" dirty="0">
                <a:latin typeface="Courier New" panose="02070309020205020404" pitchFamily="49" charset="0"/>
              </a:rPr>
              <a:t> = NULL;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fr-FR" altLang="en-US" sz="1900" b="1" dirty="0">
                <a:latin typeface="Courier New" panose="02070309020205020404" pitchFamily="49" charset="0"/>
              </a:rPr>
              <a:t>	} </a:t>
            </a:r>
            <a:r>
              <a:rPr lang="fr-FR" altLang="en-US" sz="1900" b="1" dirty="0" err="1">
                <a:latin typeface="Courier New" panose="02070309020205020404" pitchFamily="49" charset="0"/>
              </a:rPr>
              <a:t>else</a:t>
            </a:r>
            <a:r>
              <a:rPr lang="fr-FR" altLang="en-US" sz="1900" b="1" dirty="0">
                <a:latin typeface="Courier New" panose="02070309020205020404" pitchFamily="49" charset="0"/>
              </a:rPr>
              <a:t> {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fr-FR" altLang="en-US" sz="1900" b="1" dirty="0">
                <a:latin typeface="Courier New" panose="02070309020205020404" pitchFamily="49" charset="0"/>
              </a:rPr>
              <a:t>   	new-&gt;</a:t>
            </a:r>
            <a:r>
              <a:rPr lang="fr-FR" altLang="en-US" sz="1900" b="1" dirty="0" err="1">
                <a:latin typeface="Courier New" panose="02070309020205020404" pitchFamily="49" charset="0"/>
              </a:rPr>
              <a:t>next</a:t>
            </a:r>
            <a:r>
              <a:rPr lang="fr-FR" altLang="en-US" sz="1900" b="1" dirty="0">
                <a:latin typeface="Courier New" panose="02070309020205020404" pitchFamily="49" charset="0"/>
              </a:rPr>
              <a:t>=</a:t>
            </a:r>
            <a:r>
              <a:rPr lang="fr-FR" altLang="en-US" sz="1900" b="1" dirty="0" err="1">
                <a:latin typeface="Courier New" panose="02070309020205020404" pitchFamily="49" charset="0"/>
              </a:rPr>
              <a:t>cur</a:t>
            </a:r>
            <a:r>
              <a:rPr lang="fr-FR" altLang="en-US" sz="1900" b="1" dirty="0">
                <a:latin typeface="Courier New" panose="02070309020205020404" pitchFamily="49" charset="0"/>
              </a:rPr>
              <a:t>;</a:t>
            </a:r>
          </a:p>
          <a:p>
            <a:pPr>
              <a:lnSpc>
                <a:spcPct val="80000"/>
              </a:lnSpc>
              <a:buNone/>
            </a:pPr>
            <a:r>
              <a:rPr lang="fr-FR" altLang="en-US" sz="1900" b="1" dirty="0">
                <a:latin typeface="Courier New" panose="02070309020205020404" pitchFamily="49" charset="0"/>
              </a:rPr>
              <a:t>		 if (</a:t>
            </a:r>
            <a:r>
              <a:rPr lang="fr-FR" altLang="en-US" sz="1900" b="1" dirty="0" err="1">
                <a:latin typeface="Courier New" panose="02070309020205020404" pitchFamily="49" charset="0"/>
              </a:rPr>
              <a:t>cur</a:t>
            </a:r>
            <a:r>
              <a:rPr lang="fr-FR" altLang="en-US" sz="1900" b="1" dirty="0">
                <a:latin typeface="Courier New" panose="02070309020205020404" pitchFamily="49" charset="0"/>
              </a:rPr>
              <a:t>==root) /* if </a:t>
            </a:r>
            <a:r>
              <a:rPr lang="fr-FR" altLang="en-US" sz="1900" b="1" dirty="0" err="1">
                <a:latin typeface="Courier New" panose="02070309020205020404" pitchFamily="49" charset="0"/>
              </a:rPr>
              <a:t>cur</a:t>
            </a:r>
            <a:r>
              <a:rPr lang="fr-FR" altLang="en-US" sz="1900" b="1" dirty="0">
                <a:latin typeface="Courier New" panose="02070309020205020404" pitchFamily="49" charset="0"/>
              </a:rPr>
              <a:t> </a:t>
            </a:r>
            <a:r>
              <a:rPr lang="fr-FR" altLang="en-US" sz="1900" b="1" dirty="0" err="1">
                <a:latin typeface="Courier New" panose="02070309020205020404" pitchFamily="49" charset="0"/>
              </a:rPr>
              <a:t>pointed</a:t>
            </a:r>
            <a:r>
              <a:rPr lang="fr-FR" altLang="en-US" sz="1900" b="1" dirty="0">
                <a:latin typeface="Courier New" panose="02070309020205020404" pitchFamily="49" charset="0"/>
              </a:rPr>
              <a:t> to first </a:t>
            </a:r>
            <a:r>
              <a:rPr lang="fr-FR" altLang="en-US" sz="1900" b="1" dirty="0" err="1">
                <a:latin typeface="Courier New" panose="02070309020205020404" pitchFamily="49" charset="0"/>
              </a:rPr>
              <a:t>element</a:t>
            </a:r>
            <a:r>
              <a:rPr lang="fr-FR" altLang="en-US" sz="1900" b="1" dirty="0">
                <a:latin typeface="Courier New" panose="02070309020205020404" pitchFamily="49" charset="0"/>
              </a:rPr>
              <a:t> */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fr-FR" altLang="en-US" sz="1900" b="1" dirty="0">
                <a:latin typeface="Courier New" panose="02070309020205020404" pitchFamily="49" charset="0"/>
              </a:rPr>
              <a:t>			root = new; 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fr-FR" altLang="en-US" sz="1900" b="1" dirty="0">
                <a:latin typeface="Courier New" panose="02070309020205020404" pitchFamily="49" charset="0"/>
              </a:rPr>
              <a:t>		</a:t>
            </a:r>
            <a:r>
              <a:rPr lang="fr-FR" altLang="en-US" sz="1900" b="1" dirty="0" err="1">
                <a:latin typeface="Courier New" panose="02070309020205020404" pitchFamily="49" charset="0"/>
              </a:rPr>
              <a:t>else</a:t>
            </a:r>
            <a:r>
              <a:rPr lang="fr-FR" altLang="en-US" sz="1900" b="1" dirty="0">
                <a:latin typeface="Courier New" panose="02070309020205020404" pitchFamily="49" charset="0"/>
              </a:rPr>
              <a:t> </a:t>
            </a:r>
            <a:r>
              <a:rPr lang="fr-FR" altLang="en-US" sz="1900" b="1" dirty="0" err="1">
                <a:latin typeface="Courier New" panose="02070309020205020404" pitchFamily="49" charset="0"/>
              </a:rPr>
              <a:t>prev</a:t>
            </a:r>
            <a:r>
              <a:rPr lang="fr-FR" altLang="en-US" sz="1900" b="1" dirty="0">
                <a:latin typeface="Courier New" panose="02070309020205020404" pitchFamily="49" charset="0"/>
              </a:rPr>
              <a:t>-&gt;</a:t>
            </a:r>
            <a:r>
              <a:rPr lang="fr-FR" altLang="en-US" sz="1900" b="1" dirty="0" err="1">
                <a:latin typeface="Courier New" panose="02070309020205020404" pitchFamily="49" charset="0"/>
              </a:rPr>
              <a:t>next</a:t>
            </a:r>
            <a:r>
              <a:rPr lang="fr-FR" altLang="en-US" sz="1900" b="1" dirty="0">
                <a:latin typeface="Courier New" panose="02070309020205020404" pitchFamily="49" charset="0"/>
              </a:rPr>
              <a:t> = new;</a:t>
            </a:r>
          </a:p>
          <a:p>
            <a:pPr lvl="1" eaLnBrk="1" hangingPunct="1">
              <a:lnSpc>
                <a:spcPct val="80000"/>
              </a:lnSpc>
              <a:buFontTx/>
              <a:buNone/>
            </a:pPr>
            <a:r>
              <a:rPr lang="fr-FR" altLang="en-US" sz="1900" b="1" dirty="0">
                <a:latin typeface="Courier New" panose="02070309020205020404" pitchFamily="49" charset="0"/>
              </a:rPr>
              <a:t>		</a:t>
            </a:r>
            <a:r>
              <a:rPr lang="fr-FR" altLang="en-US" sz="1900" b="1" dirty="0" err="1">
                <a:latin typeface="Courier New" panose="02070309020205020404" pitchFamily="49" charset="0"/>
              </a:rPr>
              <a:t>cur</a:t>
            </a:r>
            <a:r>
              <a:rPr lang="fr-FR" altLang="en-US" sz="1900" b="1" dirty="0">
                <a:latin typeface="Courier New" panose="02070309020205020404" pitchFamily="49" charset="0"/>
              </a:rPr>
              <a:t> = new;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fr-FR" altLang="en-US" sz="1900" b="1" dirty="0">
                <a:latin typeface="Courier New" panose="02070309020205020404" pitchFamily="49" charset="0"/>
              </a:rPr>
              <a:t>	}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fr-FR" altLang="en-US" sz="1900" b="1" dirty="0">
                <a:latin typeface="Courier New" panose="02070309020205020404" pitchFamily="49" charset="0"/>
              </a:rPr>
              <a:t>}</a:t>
            </a:r>
            <a:endParaRPr lang="fr-FR" altLang="en-US" sz="19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4" name="Slide Number Placeholder 3">
            <a:extLst>
              <a:ext uri="{FF2B5EF4-FFF2-40B4-BE49-F238E27FC236}">
                <a16:creationId xmlns:a16="http://schemas.microsoft.com/office/drawing/2014/main" id="{ACFF9372-86EA-C3EE-4A6C-675F64C13CE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E10EA9E8-2602-4850-8484-A41B7572FF52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9</a:t>
            </a:fld>
            <a:endParaRPr lang="en-US" altLang="en-US" sz="14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1F9CF5-67D2-0A6D-EAF8-BF8244A60A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Insert node at the end of the list : version using recursion</a:t>
            </a:r>
          </a:p>
        </p:txBody>
      </p:sp>
      <p:sp>
        <p:nvSpPr>
          <p:cNvPr id="40963" name="Content Placeholder 2">
            <a:extLst>
              <a:ext uri="{FF2B5EF4-FFF2-40B4-BE49-F238E27FC236}">
                <a16:creationId xmlns:a16="http://schemas.microsoft.com/office/drawing/2014/main" id="{2D9F6FE5-9A1E-0B9E-33DF-68C466AC4647}"/>
              </a:ext>
            </a:extLst>
          </p:cNvPr>
          <p:cNvSpPr>
            <a:spLocks noGrp="1" noChangeArrowheads="1"/>
          </p:cNvSpPr>
          <p:nvPr>
            <p:ph sz="quarter" idx="13"/>
          </p:nvPr>
        </p:nvSpPr>
        <p:spPr/>
        <p:txBody>
          <a:bodyPr/>
          <a:lstStyle/>
          <a:p>
            <a:pPr>
              <a:spcBef>
                <a:spcPts val="200"/>
              </a:spcBef>
              <a:spcAft>
                <a:spcPts val="200"/>
              </a:spcAft>
              <a:buFontTx/>
              <a:buNone/>
            </a:pPr>
            <a:r>
              <a:rPr lang="en-US" altLang="en-US" sz="2400" b="1" dirty="0">
                <a:latin typeface="Courier New" panose="02070309020205020404" pitchFamily="49" charset="0"/>
              </a:rPr>
              <a:t>node* </a:t>
            </a:r>
            <a:r>
              <a:rPr lang="en-US" altLang="en-US" sz="2400" b="1" dirty="0" err="1">
                <a:latin typeface="Courier New" panose="02070309020205020404" pitchFamily="49" charset="0"/>
              </a:rPr>
              <a:t>insertLastRecursive</a:t>
            </a:r>
            <a:r>
              <a:rPr lang="en-US" altLang="en-US" sz="2400" b="1" dirty="0">
                <a:latin typeface="Courier New" panose="02070309020205020404" pitchFamily="49" charset="0"/>
              </a:rPr>
              <a:t>(node* root, </a:t>
            </a:r>
            <a:r>
              <a:rPr lang="en-US" altLang="en-US" sz="2400" b="1" dirty="0" err="1">
                <a:latin typeface="Courier New" panose="02070309020205020404" pitchFamily="49" charset="0"/>
              </a:rPr>
              <a:t>elementtype</a:t>
            </a:r>
            <a:r>
              <a:rPr lang="en-US" altLang="en-US" sz="2400" b="1" dirty="0">
                <a:latin typeface="Courier New" panose="02070309020205020404" pitchFamily="49" charset="0"/>
              </a:rPr>
              <a:t> e){</a:t>
            </a:r>
          </a:p>
          <a:p>
            <a:pPr>
              <a:spcBef>
                <a:spcPts val="200"/>
              </a:spcBef>
              <a:spcAft>
                <a:spcPts val="200"/>
              </a:spcAft>
              <a:buFontTx/>
              <a:buNone/>
            </a:pPr>
            <a:r>
              <a:rPr lang="en-US" altLang="en-US" sz="2400" b="1" dirty="0">
                <a:latin typeface="Courier New" panose="02070309020205020404" pitchFamily="49" charset="0"/>
              </a:rPr>
              <a:t>    if(root == NULL){</a:t>
            </a:r>
          </a:p>
          <a:p>
            <a:pPr>
              <a:spcBef>
                <a:spcPts val="200"/>
              </a:spcBef>
              <a:spcAft>
                <a:spcPts val="200"/>
              </a:spcAft>
              <a:buFontTx/>
              <a:buNone/>
            </a:pPr>
            <a:r>
              <a:rPr lang="en-US" altLang="en-US" sz="2400" b="1" dirty="0">
                <a:latin typeface="Courier New" panose="02070309020205020404" pitchFamily="49" charset="0"/>
              </a:rPr>
              <a:t>        return </a:t>
            </a:r>
            <a:r>
              <a:rPr lang="en-US" altLang="en-US" sz="2400" b="1" dirty="0" err="1">
                <a:latin typeface="Courier New" panose="02070309020205020404" pitchFamily="49" charset="0"/>
              </a:rPr>
              <a:t>makeNewNode</a:t>
            </a:r>
            <a:r>
              <a:rPr lang="en-US" altLang="en-US" sz="2400" b="1" dirty="0">
                <a:latin typeface="Courier New" panose="02070309020205020404" pitchFamily="49" charset="0"/>
              </a:rPr>
              <a:t>(e);</a:t>
            </a:r>
          </a:p>
          <a:p>
            <a:pPr>
              <a:spcBef>
                <a:spcPts val="200"/>
              </a:spcBef>
              <a:spcAft>
                <a:spcPts val="200"/>
              </a:spcAft>
              <a:buFontTx/>
              <a:buNone/>
            </a:pPr>
            <a:r>
              <a:rPr lang="en-US" altLang="en-US" sz="2400" b="1" dirty="0">
                <a:latin typeface="Courier New" panose="02070309020205020404" pitchFamily="49" charset="0"/>
              </a:rPr>
              <a:t>    }</a:t>
            </a:r>
          </a:p>
          <a:p>
            <a:pPr>
              <a:spcBef>
                <a:spcPts val="200"/>
              </a:spcBef>
              <a:spcAft>
                <a:spcPts val="200"/>
              </a:spcAft>
              <a:buFontTx/>
              <a:buNone/>
            </a:pPr>
            <a:r>
              <a:rPr lang="en-US" altLang="en-US" sz="2400" b="1" dirty="0">
                <a:latin typeface="Courier New" panose="02070309020205020404" pitchFamily="49" charset="0"/>
              </a:rPr>
              <a:t>    root-&gt;next = </a:t>
            </a:r>
            <a:r>
              <a:rPr lang="en-US" altLang="en-US" sz="2400" b="1" dirty="0" err="1">
                <a:latin typeface="Courier New" panose="02070309020205020404" pitchFamily="49" charset="0"/>
              </a:rPr>
              <a:t>insertLastRecursive</a:t>
            </a:r>
            <a:r>
              <a:rPr lang="en-US" altLang="en-US" sz="2400" b="1" dirty="0">
                <a:latin typeface="Courier New" panose="02070309020205020404" pitchFamily="49" charset="0"/>
              </a:rPr>
              <a:t>(root-&gt;next, e);</a:t>
            </a:r>
          </a:p>
          <a:p>
            <a:pPr>
              <a:spcBef>
                <a:spcPts val="200"/>
              </a:spcBef>
              <a:spcAft>
                <a:spcPts val="200"/>
              </a:spcAft>
              <a:buFontTx/>
              <a:buNone/>
            </a:pPr>
            <a:r>
              <a:rPr lang="en-US" altLang="en-US" sz="2400" b="1" dirty="0">
                <a:latin typeface="Courier New" panose="02070309020205020404" pitchFamily="49" charset="0"/>
              </a:rPr>
              <a:t>    return root;</a:t>
            </a:r>
          </a:p>
          <a:p>
            <a:pPr>
              <a:spcBef>
                <a:spcPts val="200"/>
              </a:spcBef>
              <a:spcAft>
                <a:spcPts val="200"/>
              </a:spcAft>
              <a:buFontTx/>
              <a:buNone/>
            </a:pPr>
            <a:r>
              <a:rPr lang="en-US" altLang="en-US" sz="2400" b="1" dirty="0">
                <a:latin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1583664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8AC4F83E9069D43AFA594D7F1D96885" ma:contentTypeVersion="4" ma:contentTypeDescription="Create a new document." ma:contentTypeScope="" ma:versionID="ab42ff59064bab5a86eff4b62602acbc">
  <xsd:schema xmlns:xsd="http://www.w3.org/2001/XMLSchema" xmlns:xs="http://www.w3.org/2001/XMLSchema" xmlns:p="http://schemas.microsoft.com/office/2006/metadata/properties" xmlns:ns2="d0a6ddea-004a-4b16-a170-7c91a96eeb9b" targetNamespace="http://schemas.microsoft.com/office/2006/metadata/properties" ma:root="true" ma:fieldsID="2d27bf802cbab3f01b47c4a64429af83" ns2:_="">
    <xsd:import namespace="d0a6ddea-004a-4b16-a170-7c91a96eeb9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0a6ddea-004a-4b16-a170-7c91a96eeb9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93733DD-EE03-449C-88A5-8AB9EEF5C654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EFC82E31-4DB3-4CE9-9ACE-F8E5BFE9458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0a6ddea-004a-4b16-a170-7c91a96eeb9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6BE9A2D-7492-4A3B-846A-BB63B0B8707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1676</TotalTime>
  <Words>2754</Words>
  <Application>Microsoft Office PowerPoint</Application>
  <PresentationFormat>Widescreen</PresentationFormat>
  <Paragraphs>487</Paragraphs>
  <Slides>36</Slides>
  <Notes>14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37" baseType="lpstr">
      <vt:lpstr>Office Theme</vt:lpstr>
      <vt:lpstr>PowerPoint Presentation</vt:lpstr>
      <vt:lpstr>PowerPoint Presentation</vt:lpstr>
      <vt:lpstr>Outline</vt:lpstr>
      <vt:lpstr>Motivation</vt:lpstr>
      <vt:lpstr>Generic declaration of a Linked List</vt:lpstr>
      <vt:lpstr>Generic function for memory allocation of a new node</vt:lpstr>
      <vt:lpstr>Generic function for insertion just after the current position</vt:lpstr>
      <vt:lpstr>Insert before current node</vt:lpstr>
      <vt:lpstr>Insert node at the end of the list : version using recursion</vt:lpstr>
      <vt:lpstr>Traversing a List</vt:lpstr>
      <vt:lpstr>Find a node holding a specific INFO value</vt:lpstr>
      <vt:lpstr>Reverse the list</vt:lpstr>
      <vt:lpstr>Read/Write specific data</vt:lpstr>
      <vt:lpstr>Outline</vt:lpstr>
      <vt:lpstr>Double link list</vt:lpstr>
      <vt:lpstr>Implementation of doubly linked list: Type declaration</vt:lpstr>
      <vt:lpstr>Initialization and check for emptiness</vt:lpstr>
      <vt:lpstr>makeNewNode()</vt:lpstr>
      <vt:lpstr>Insert At Head (if list using global pointer variables)</vt:lpstr>
      <vt:lpstr>Insert At Head (passing pointers as arguments)</vt:lpstr>
      <vt:lpstr>Insert at Tail (append-pushBack)</vt:lpstr>
      <vt:lpstr>Insert at Tail (passing pointers as arguments)</vt:lpstr>
      <vt:lpstr>insertion after the current position (global)</vt:lpstr>
      <vt:lpstr>insertion just after the current position (passing pointers as arguments)</vt:lpstr>
      <vt:lpstr>insertBeforeCurrent</vt:lpstr>
      <vt:lpstr>insertAtPosition</vt:lpstr>
      <vt:lpstr>Delete a node pointed by p</vt:lpstr>
      <vt:lpstr>Delete a node pointed by p</vt:lpstr>
      <vt:lpstr>Delete a node pointed by p</vt:lpstr>
      <vt:lpstr>Another version</vt:lpstr>
      <vt:lpstr>Reverse a doubly linked list</vt:lpstr>
      <vt:lpstr>Other functions</vt:lpstr>
      <vt:lpstr>deleteLastElement</vt:lpstr>
      <vt:lpstr>Traverse inversely</vt:lpstr>
      <vt:lpstr>Create a library for the data structures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Phong TT &amp; QTTH</dc:creator>
  <cp:lastModifiedBy>Cao Tuan Dung</cp:lastModifiedBy>
  <cp:revision>93</cp:revision>
  <dcterms:created xsi:type="dcterms:W3CDTF">2021-05-28T04:32:29Z</dcterms:created>
  <dcterms:modified xsi:type="dcterms:W3CDTF">2025-02-11T01:13:51Z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0x01010078AC4F83E9069D43AFA594D7F1D96885</vt:lpwstr>
  </property>
</Properties>
</file>